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962" r:id="rId2"/>
  </p:sldMasterIdLst>
  <p:sldIdLst>
    <p:sldId id="257" r:id="rId3"/>
    <p:sldId id="259" r:id="rId4"/>
    <p:sldId id="281" r:id="rId5"/>
    <p:sldId id="282" r:id="rId6"/>
    <p:sldId id="283" r:id="rId7"/>
    <p:sldId id="284" r:id="rId8"/>
    <p:sldId id="285" r:id="rId9"/>
    <p:sldId id="286" r:id="rId10"/>
    <p:sldId id="260" r:id="rId11"/>
    <p:sldId id="258" r:id="rId12"/>
    <p:sldId id="262" r:id="rId13"/>
    <p:sldId id="264" r:id="rId14"/>
    <p:sldId id="291" r:id="rId15"/>
    <p:sldId id="290" r:id="rId16"/>
    <p:sldId id="265" r:id="rId17"/>
    <p:sldId id="266" r:id="rId18"/>
    <p:sldId id="267" r:id="rId19"/>
    <p:sldId id="268" r:id="rId20"/>
    <p:sldId id="269" r:id="rId21"/>
    <p:sldId id="272" r:id="rId22"/>
    <p:sldId id="273" r:id="rId23"/>
    <p:sldId id="275" r:id="rId24"/>
    <p:sldId id="276" r:id="rId25"/>
    <p:sldId id="274" r:id="rId26"/>
    <p:sldId id="279"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3717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8283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6439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FC6342-F097-4B6B-ACCB-3F94971C9A42}" type="datetimeFigureOut">
              <a:rPr lang="en-US" smtClean="0"/>
              <a:t>29/08/2021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56427-CFE1-438C-A01D-56DB4CCFDC74}" type="slidenum">
              <a:rPr lang="en-US" smtClean="0"/>
              <a:t>‹#›</a:t>
            </a:fld>
            <a:endParaRPr lang="en-US"/>
          </a:p>
        </p:txBody>
      </p:sp>
    </p:spTree>
    <p:extLst>
      <p:ext uri="{BB962C8B-B14F-4D97-AF65-F5344CB8AC3E}">
        <p14:creationId xmlns:p14="http://schemas.microsoft.com/office/powerpoint/2010/main" val="681025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FC6342-F097-4B6B-ACCB-3F94971C9A42}" type="datetimeFigureOut">
              <a:rPr lang="en-US" smtClean="0"/>
              <a:t>29/08/2021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56427-CFE1-438C-A01D-56DB4CCFDC74}" type="slidenum">
              <a:rPr lang="en-US" smtClean="0"/>
              <a:t>‹#›</a:t>
            </a:fld>
            <a:endParaRPr lang="en-US"/>
          </a:p>
        </p:txBody>
      </p:sp>
    </p:spTree>
    <p:extLst>
      <p:ext uri="{BB962C8B-B14F-4D97-AF65-F5344CB8AC3E}">
        <p14:creationId xmlns:p14="http://schemas.microsoft.com/office/powerpoint/2010/main" val="245240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C6342-F097-4B6B-ACCB-3F94971C9A42}" type="datetimeFigureOut">
              <a:rPr lang="en-US" smtClean="0"/>
              <a:t>29/08/2021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56427-CFE1-438C-A01D-56DB4CCFDC74}" type="slidenum">
              <a:rPr lang="en-US" smtClean="0"/>
              <a:t>‹#›</a:t>
            </a:fld>
            <a:endParaRPr lang="en-US"/>
          </a:p>
        </p:txBody>
      </p:sp>
    </p:spTree>
    <p:extLst>
      <p:ext uri="{BB962C8B-B14F-4D97-AF65-F5344CB8AC3E}">
        <p14:creationId xmlns:p14="http://schemas.microsoft.com/office/powerpoint/2010/main" val="3568877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FC6342-F097-4B6B-ACCB-3F94971C9A42}" type="datetimeFigureOut">
              <a:rPr lang="en-US" smtClean="0"/>
              <a:t>29/08/2021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56427-CFE1-438C-A01D-56DB4CCFDC74}" type="slidenum">
              <a:rPr lang="en-US" smtClean="0"/>
              <a:t>‹#›</a:t>
            </a:fld>
            <a:endParaRPr lang="en-US"/>
          </a:p>
        </p:txBody>
      </p:sp>
    </p:spTree>
    <p:extLst>
      <p:ext uri="{BB962C8B-B14F-4D97-AF65-F5344CB8AC3E}">
        <p14:creationId xmlns:p14="http://schemas.microsoft.com/office/powerpoint/2010/main" val="383488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FC6342-F097-4B6B-ACCB-3F94971C9A42}" type="datetimeFigureOut">
              <a:rPr lang="en-US" smtClean="0"/>
              <a:t>29/08/2021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56427-CFE1-438C-A01D-56DB4CCFDC74}" type="slidenum">
              <a:rPr lang="en-US" smtClean="0"/>
              <a:t>‹#›</a:t>
            </a:fld>
            <a:endParaRPr lang="en-US"/>
          </a:p>
        </p:txBody>
      </p:sp>
    </p:spTree>
    <p:extLst>
      <p:ext uri="{BB962C8B-B14F-4D97-AF65-F5344CB8AC3E}">
        <p14:creationId xmlns:p14="http://schemas.microsoft.com/office/powerpoint/2010/main" val="666726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FC6342-F097-4B6B-ACCB-3F94971C9A42}" type="datetimeFigureOut">
              <a:rPr lang="en-US" smtClean="0"/>
              <a:t>29/08/2021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56427-CFE1-438C-A01D-56DB4CCFDC74}" type="slidenum">
              <a:rPr lang="en-US" smtClean="0"/>
              <a:t>‹#›</a:t>
            </a:fld>
            <a:endParaRPr lang="en-US"/>
          </a:p>
        </p:txBody>
      </p:sp>
    </p:spTree>
    <p:extLst>
      <p:ext uri="{BB962C8B-B14F-4D97-AF65-F5344CB8AC3E}">
        <p14:creationId xmlns:p14="http://schemas.microsoft.com/office/powerpoint/2010/main" val="1355836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C6342-F097-4B6B-ACCB-3F94971C9A42}" type="datetimeFigureOut">
              <a:rPr lang="en-US" smtClean="0"/>
              <a:t>29/08/2021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56427-CFE1-438C-A01D-56DB4CCFDC74}" type="slidenum">
              <a:rPr lang="en-US" smtClean="0"/>
              <a:t>‹#›</a:t>
            </a:fld>
            <a:endParaRPr lang="en-US"/>
          </a:p>
        </p:txBody>
      </p:sp>
    </p:spTree>
    <p:extLst>
      <p:ext uri="{BB962C8B-B14F-4D97-AF65-F5344CB8AC3E}">
        <p14:creationId xmlns:p14="http://schemas.microsoft.com/office/powerpoint/2010/main" val="305597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C6342-F097-4B6B-ACCB-3F94971C9A42}" type="datetimeFigureOut">
              <a:rPr lang="en-US" smtClean="0"/>
              <a:t>29/08/2021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56427-CFE1-438C-A01D-56DB4CCFDC74}" type="slidenum">
              <a:rPr lang="en-US" smtClean="0"/>
              <a:t>‹#›</a:t>
            </a:fld>
            <a:endParaRPr lang="en-US"/>
          </a:p>
        </p:txBody>
      </p:sp>
    </p:spTree>
    <p:extLst>
      <p:ext uri="{BB962C8B-B14F-4D97-AF65-F5344CB8AC3E}">
        <p14:creationId xmlns:p14="http://schemas.microsoft.com/office/powerpoint/2010/main" val="180432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04204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56427-CFE1-438C-A01D-56DB4CCFDC74}" type="slidenum">
              <a:rPr lang="en-US" smtClean="0"/>
              <a:t>‹#›</a:t>
            </a:fld>
            <a:endParaRPr lang="en-US"/>
          </a:p>
        </p:txBody>
      </p:sp>
      <p:sp>
        <p:nvSpPr>
          <p:cNvPr id="5" name="Date Placeholder 4"/>
          <p:cNvSpPr>
            <a:spLocks noGrp="1"/>
          </p:cNvSpPr>
          <p:nvPr>
            <p:ph type="dt" sz="half" idx="10"/>
          </p:nvPr>
        </p:nvSpPr>
        <p:spPr/>
        <p:txBody>
          <a:bodyPr/>
          <a:lstStyle/>
          <a:p>
            <a:fld id="{10FC6342-F097-4B6B-ACCB-3F94971C9A42}" type="datetimeFigureOut">
              <a:rPr lang="en-US" smtClean="0"/>
              <a:t>29/08/2021</a:t>
            </a:fld>
            <a:endParaRPr lang="en-US"/>
          </a:p>
        </p:txBody>
      </p:sp>
    </p:spTree>
    <p:extLst>
      <p:ext uri="{BB962C8B-B14F-4D97-AF65-F5344CB8AC3E}">
        <p14:creationId xmlns:p14="http://schemas.microsoft.com/office/powerpoint/2010/main" val="1752901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91738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8003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31921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0554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46226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FC6342-F097-4B6B-ACCB-3F94971C9A42}" type="datetimeFigureOut">
              <a:rPr lang="en-US" smtClean="0"/>
              <a:t>29/08/2021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56427-CFE1-438C-A01D-56DB4CCFDC74}" type="slidenum">
              <a:rPr lang="en-US" smtClean="0"/>
              <a:t>‹#›</a:t>
            </a:fld>
            <a:endParaRPr lang="en-US"/>
          </a:p>
        </p:txBody>
      </p:sp>
    </p:spTree>
    <p:extLst>
      <p:ext uri="{BB962C8B-B14F-4D97-AF65-F5344CB8AC3E}">
        <p14:creationId xmlns:p14="http://schemas.microsoft.com/office/powerpoint/2010/main" val="728099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FC6342-F097-4B6B-ACCB-3F94971C9A42}" type="datetimeFigureOut">
              <a:rPr lang="en-US" smtClean="0"/>
              <a:t>29/08/2021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56427-CFE1-438C-A01D-56DB4CCFDC74}" type="slidenum">
              <a:rPr lang="en-US" smtClean="0"/>
              <a:t>‹#›</a:t>
            </a:fld>
            <a:endParaRPr lang="en-US"/>
          </a:p>
        </p:txBody>
      </p:sp>
    </p:spTree>
    <p:extLst>
      <p:ext uri="{BB962C8B-B14F-4D97-AF65-F5344CB8AC3E}">
        <p14:creationId xmlns:p14="http://schemas.microsoft.com/office/powerpoint/2010/main" val="57690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2701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6271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766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2456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0875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6695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63122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860131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BCDBA1-CC43-44E0-B705-FA7623192DB1}" type="datetimeFigureOut">
              <a:rPr lang="vi-VN" smtClean="0">
                <a:solidFill>
                  <a:prstClr val="black">
                    <a:tint val="75000"/>
                  </a:prstClr>
                </a:solidFill>
              </a:rPr>
              <a:pPr/>
              <a:t>29/08/2021</a:t>
            </a:fld>
            <a:endParaRPr lang="vi-VN">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8769963-3CA9-4C8A-B898-2BD805A9AF4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34893395"/>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0.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slide" Target="slide20.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slide" Target="slide20.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slide" Target="slide20.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slide" Target="slide20.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slide" Target="slide20.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12ff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9421" y="141585"/>
            <a:ext cx="10918481" cy="748602"/>
          </a:xfrm>
          <a:noFill/>
        </p:spPr>
      </p:pic>
      <p:pic>
        <p:nvPicPr>
          <p:cNvPr id="15363" name="Picture 13" descr="12f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09494" y="5803270"/>
            <a:ext cx="10788407" cy="105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txBox="1">
            <a:spLocks noChangeArrowheads="1"/>
          </p:cNvSpPr>
          <p:nvPr/>
        </p:nvSpPr>
        <p:spPr bwMode="auto">
          <a:xfrm>
            <a:off x="1674483" y="2481340"/>
            <a:ext cx="7938504" cy="163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898" tIns="46450" rIns="92898" bIns="46450"/>
          <a:lstStyle>
            <a:lvl1pPr marL="325412" indent="-325412" algn="l" defTabSz="866705" rtl="0" eaLnBrk="0" fontAlgn="base" hangingPunct="0">
              <a:spcBef>
                <a:spcPct val="20000"/>
              </a:spcBef>
              <a:spcAft>
                <a:spcPct val="0"/>
              </a:spcAft>
              <a:buChar char="•"/>
              <a:defRPr sz="3000">
                <a:solidFill>
                  <a:schemeClr val="tx1"/>
                </a:solidFill>
                <a:latin typeface="+mn-lt"/>
                <a:ea typeface="+mn-ea"/>
                <a:cs typeface="+mn-cs"/>
              </a:defRPr>
            </a:lvl1pPr>
            <a:lvl2pPr marL="704793" indent="-271441" algn="l" defTabSz="866705" rtl="0" eaLnBrk="0" fontAlgn="base" hangingPunct="0">
              <a:spcBef>
                <a:spcPct val="20000"/>
              </a:spcBef>
              <a:spcAft>
                <a:spcPct val="0"/>
              </a:spcAft>
              <a:buChar char="–"/>
              <a:defRPr sz="2700">
                <a:solidFill>
                  <a:schemeClr val="tx1"/>
                </a:solidFill>
                <a:latin typeface="+mn-lt"/>
              </a:defRPr>
            </a:lvl2pPr>
            <a:lvl3pPr marL="1084176" indent="-217470" algn="l" defTabSz="866705" rtl="0" eaLnBrk="0" fontAlgn="base" hangingPunct="0">
              <a:spcBef>
                <a:spcPct val="20000"/>
              </a:spcBef>
              <a:spcAft>
                <a:spcPct val="0"/>
              </a:spcAft>
              <a:buChar char="•"/>
              <a:defRPr sz="2300">
                <a:solidFill>
                  <a:schemeClr val="tx1"/>
                </a:solidFill>
                <a:latin typeface="+mn-lt"/>
              </a:defRPr>
            </a:lvl3pPr>
            <a:lvl4pPr marL="1517528" indent="-215882" algn="l" defTabSz="866705" rtl="0" eaLnBrk="0" fontAlgn="base" hangingPunct="0">
              <a:spcBef>
                <a:spcPct val="20000"/>
              </a:spcBef>
              <a:spcAft>
                <a:spcPct val="0"/>
              </a:spcAft>
              <a:buChar char="–"/>
              <a:defRPr sz="1900">
                <a:solidFill>
                  <a:schemeClr val="tx1"/>
                </a:solidFill>
                <a:latin typeface="+mn-lt"/>
              </a:defRPr>
            </a:lvl4pPr>
            <a:lvl5pPr marL="1947705" indent="-212707" algn="l" defTabSz="866705" rtl="0" eaLnBrk="0" fontAlgn="base" hangingPunct="0">
              <a:spcBef>
                <a:spcPct val="20000"/>
              </a:spcBef>
              <a:spcAft>
                <a:spcPct val="0"/>
              </a:spcAft>
              <a:buChar char="»"/>
              <a:defRPr sz="1900">
                <a:solidFill>
                  <a:schemeClr val="tx1"/>
                </a:solidFill>
                <a:latin typeface="+mn-lt"/>
              </a:defRPr>
            </a:lvl5pPr>
            <a:lvl6pPr marL="2404869" indent="-212707" algn="l" defTabSz="866705" rtl="0" eaLnBrk="0" fontAlgn="base" hangingPunct="0">
              <a:spcBef>
                <a:spcPct val="20000"/>
              </a:spcBef>
              <a:spcAft>
                <a:spcPct val="0"/>
              </a:spcAft>
              <a:buChar char="»"/>
              <a:defRPr sz="1900">
                <a:solidFill>
                  <a:schemeClr val="tx1"/>
                </a:solidFill>
                <a:latin typeface="+mn-lt"/>
              </a:defRPr>
            </a:lvl6pPr>
            <a:lvl7pPr marL="2862031" indent="-212707" algn="l" defTabSz="866705" rtl="0" eaLnBrk="0" fontAlgn="base" hangingPunct="0">
              <a:spcBef>
                <a:spcPct val="20000"/>
              </a:spcBef>
              <a:spcAft>
                <a:spcPct val="0"/>
              </a:spcAft>
              <a:buChar char="»"/>
              <a:defRPr sz="1900">
                <a:solidFill>
                  <a:schemeClr val="tx1"/>
                </a:solidFill>
                <a:latin typeface="+mn-lt"/>
              </a:defRPr>
            </a:lvl7pPr>
            <a:lvl8pPr marL="3319195" indent="-212707" algn="l" defTabSz="866705" rtl="0" eaLnBrk="0" fontAlgn="base" hangingPunct="0">
              <a:spcBef>
                <a:spcPct val="20000"/>
              </a:spcBef>
              <a:spcAft>
                <a:spcPct val="0"/>
              </a:spcAft>
              <a:buChar char="»"/>
              <a:defRPr sz="1900">
                <a:solidFill>
                  <a:schemeClr val="tx1"/>
                </a:solidFill>
                <a:latin typeface="+mn-lt"/>
              </a:defRPr>
            </a:lvl8pPr>
            <a:lvl9pPr marL="3776358" indent="-212707" algn="l" defTabSz="866705" rtl="0" eaLnBrk="0" fontAlgn="base" hangingPunct="0">
              <a:spcBef>
                <a:spcPct val="20000"/>
              </a:spcBef>
              <a:spcAft>
                <a:spcPct val="0"/>
              </a:spcAft>
              <a:buChar char="»"/>
              <a:defRPr sz="1900">
                <a:solidFill>
                  <a:schemeClr val="tx1"/>
                </a:solidFill>
                <a:latin typeface="+mn-lt"/>
              </a:defRPr>
            </a:lvl9pPr>
          </a:lstStyle>
          <a:p>
            <a:pPr algn="ctr">
              <a:buFontTx/>
              <a:buNone/>
              <a:defRPr/>
            </a:pPr>
            <a:r>
              <a:rPr lang="en-US" sz="3200" b="1" kern="0" dirty="0" smtClean="0">
                <a:solidFill>
                  <a:srgbClr val="FF0000"/>
                </a:solidFill>
                <a:latin typeface="Times New Roman" panose="02020603050405020304" pitchFamily="18" charset="0"/>
                <a:cs typeface="Times New Roman" panose="02020603050405020304" pitchFamily="18" charset="0"/>
              </a:rPr>
              <a:t> MIÊU TẢ </a:t>
            </a:r>
            <a:r>
              <a:rPr lang="en-US" sz="3200" b="1" kern="0" dirty="0">
                <a:solidFill>
                  <a:srgbClr val="FF0000"/>
                </a:solidFill>
                <a:latin typeface="Times New Roman" panose="02020603050405020304" pitchFamily="18" charset="0"/>
                <a:cs typeface="Times New Roman" panose="02020603050405020304" pitchFamily="18" charset="0"/>
              </a:rPr>
              <a:t>TRONG VĂN BẢN TỰ SỰ</a:t>
            </a:r>
          </a:p>
          <a:p>
            <a:pPr>
              <a:buFontTx/>
              <a:buNone/>
              <a:defRPr/>
            </a:pPr>
            <a:r>
              <a:rPr lang="en-US" sz="3600" b="1" kern="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41041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319963" y="7651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389" name="Text Box 5"/>
          <p:cNvSpPr txBox="1">
            <a:spLocks noChangeArrowheads="1"/>
          </p:cNvSpPr>
          <p:nvPr/>
        </p:nvSpPr>
        <p:spPr bwMode="auto">
          <a:xfrm>
            <a:off x="7839075" y="3937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16391" name="Text Box 7"/>
          <p:cNvSpPr txBox="1">
            <a:spLocks noChangeArrowheads="1"/>
          </p:cNvSpPr>
          <p:nvPr/>
        </p:nvSpPr>
        <p:spPr bwMode="auto">
          <a:xfrm>
            <a:off x="1697838" y="148323"/>
            <a:ext cx="87963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u="sng" dirty="0" err="1">
                <a:solidFill>
                  <a:srgbClr val="0033CC"/>
                </a:solidFill>
                <a:latin typeface="Times New Roman" panose="02020603050405020304" pitchFamily="18" charset="0"/>
                <a:cs typeface="Times New Roman" panose="02020603050405020304" pitchFamily="18" charset="0"/>
              </a:rPr>
              <a:t>Tiết</a:t>
            </a:r>
            <a:r>
              <a:rPr lang="en-US" altLang="en-US" sz="2800" b="1" u="sng" dirty="0">
                <a:solidFill>
                  <a:srgbClr val="0033CC"/>
                </a:solidFill>
                <a:latin typeface="Times New Roman" panose="02020603050405020304" pitchFamily="18" charset="0"/>
                <a:cs typeface="Times New Roman" panose="02020603050405020304" pitchFamily="18" charset="0"/>
              </a:rPr>
              <a:t> </a:t>
            </a:r>
            <a:r>
              <a:rPr lang="en-US" altLang="en-US" sz="2800" b="1" dirty="0" smtClean="0">
                <a:solidFill>
                  <a:srgbClr val="0033CC"/>
                </a:solidFill>
                <a:latin typeface="Times New Roman" panose="02020603050405020304" pitchFamily="18" charset="0"/>
                <a:cs typeface="Times New Roman" panose="02020603050405020304" pitchFamily="18" charset="0"/>
              </a:rPr>
              <a:t>                </a:t>
            </a:r>
            <a:r>
              <a:rPr lang="en-US" altLang="en-US" sz="2800" b="1" dirty="0">
                <a:solidFill>
                  <a:srgbClr val="0033CC"/>
                </a:solidFill>
                <a:latin typeface="Times New Roman" panose="02020603050405020304" pitchFamily="18" charset="0"/>
                <a:cs typeface="Times New Roman" panose="02020603050405020304" pitchFamily="18" charset="0"/>
              </a:rPr>
              <a:t>MIÊU TẢ TRONG VĂN BẢN TỰ SỰ.    </a:t>
            </a:r>
          </a:p>
        </p:txBody>
      </p:sp>
      <p:sp>
        <p:nvSpPr>
          <p:cNvPr id="13321" name="Text Box 9"/>
          <p:cNvSpPr txBox="1">
            <a:spLocks noChangeArrowheads="1"/>
          </p:cNvSpPr>
          <p:nvPr/>
        </p:nvSpPr>
        <p:spPr bwMode="auto">
          <a:xfrm>
            <a:off x="2413000" y="969964"/>
            <a:ext cx="7483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I/ </a:t>
            </a:r>
            <a:r>
              <a:rPr lang="en-US" altLang="en-US" sz="2800" b="1" u="sng" dirty="0" err="1">
                <a:solidFill>
                  <a:srgbClr val="FF0000"/>
                </a:solidFill>
                <a:latin typeface="Times New Roman" panose="02020603050405020304" pitchFamily="18" charset="0"/>
                <a:cs typeface="Times New Roman" panose="02020603050405020304" pitchFamily="18" charset="0"/>
              </a:rPr>
              <a:t>Tìm</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hiểu</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yếu</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tố</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miêu</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tả</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trong</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văn</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bản</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tự</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sự</a:t>
            </a:r>
            <a:r>
              <a:rPr lang="en-US" altLang="en-US" sz="2800" b="1" u="sng" dirty="0">
                <a:solidFill>
                  <a:srgbClr val="FF0000"/>
                </a:solidFill>
                <a:latin typeface="Times New Roman" panose="02020603050405020304" pitchFamily="18" charset="0"/>
                <a:cs typeface="Times New Roman" panose="02020603050405020304" pitchFamily="18" charset="0"/>
              </a:rPr>
              <a:t>.</a:t>
            </a:r>
          </a:p>
        </p:txBody>
      </p:sp>
      <p:sp>
        <p:nvSpPr>
          <p:cNvPr id="13322" name="Text Box 10"/>
          <p:cNvSpPr txBox="1">
            <a:spLocks noChangeArrowheads="1"/>
          </p:cNvSpPr>
          <p:nvPr/>
        </p:nvSpPr>
        <p:spPr bwMode="auto">
          <a:xfrm>
            <a:off x="2694782" y="1626257"/>
            <a:ext cx="48093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smtClean="0">
                <a:latin typeface="Times New Roman" panose="02020603050405020304" pitchFamily="18" charset="0"/>
                <a:cs typeface="Times New Roman" panose="02020603050405020304" pitchFamily="18" charset="0"/>
              </a:rPr>
              <a:t>1. </a:t>
            </a:r>
            <a:r>
              <a:rPr lang="en-US" altLang="en-US" sz="2800" b="1" dirty="0" err="1" smtClean="0">
                <a:latin typeface="Times New Roman" panose="02020603050405020304" pitchFamily="18" charset="0"/>
                <a:cs typeface="Times New Roman" panose="02020603050405020304" pitchFamily="18" charset="0"/>
              </a:rPr>
              <a:t>Đoạn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trích</a:t>
            </a:r>
            <a:r>
              <a:rPr lang="en-US" altLang="en-US" sz="2800" b="1" dirty="0">
                <a:latin typeface="Times New Roman" panose="02020603050405020304" pitchFamily="18" charset="0"/>
                <a:cs typeface="Times New Roman" panose="02020603050405020304" pitchFamily="18" charset="0"/>
              </a:rPr>
              <a:t> : SGK/ 91.</a:t>
            </a:r>
          </a:p>
        </p:txBody>
      </p:sp>
      <p:sp>
        <p:nvSpPr>
          <p:cNvPr id="11" name="Text Box 11"/>
          <p:cNvSpPr txBox="1">
            <a:spLocks noChangeArrowheads="1"/>
          </p:cNvSpPr>
          <p:nvPr/>
        </p:nvSpPr>
        <p:spPr bwMode="auto">
          <a:xfrm>
            <a:off x="1623701" y="2411295"/>
            <a:ext cx="9617273" cy="2308324"/>
          </a:xfrm>
          <a:prstGeom prst="rect">
            <a:avLst/>
          </a:prstGeom>
          <a:solidFill>
            <a:srgbClr val="F1F9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hỏi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thảo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luận</a:t>
            </a:r>
            <a:r>
              <a:rPr lang="en-US" altLang="en-US" sz="2400" b="1" dirty="0">
                <a:latin typeface="Times New Roman" panose="02020603050405020304" pitchFamily="18" charset="0"/>
                <a:cs typeface="Times New Roman" panose="02020603050405020304" pitchFamily="18" charset="0"/>
              </a:rPr>
              <a:t>.( 5 </a:t>
            </a:r>
            <a:r>
              <a:rPr lang="en-US" altLang="en-US" sz="2400" b="1" dirty="0" err="1">
                <a:latin typeface="Times New Roman" panose="02020603050405020304" pitchFamily="18" charset="0"/>
                <a:cs typeface="Times New Roman" panose="02020603050405020304" pitchFamily="18" charset="0"/>
              </a:rPr>
              <a:t>phút</a:t>
            </a:r>
            <a:r>
              <a:rPr lang="en-US" altLang="en-US" sz="2400" b="1"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b="1" dirty="0">
                <a:latin typeface="Times New Roman" panose="02020603050405020304" pitchFamily="18" charset="0"/>
                <a:cs typeface="Times New Roman" panose="02020603050405020304" pitchFamily="18" charset="0"/>
              </a:rPr>
              <a:t>a/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nào?Trong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vua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Trung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xuất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nào</a:t>
            </a:r>
            <a:r>
              <a:rPr lang="en-US" altLang="en-US" sz="2400" b="1"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b="1" dirty="0">
                <a:latin typeface="Times New Roman" panose="02020603050405020304" pitchFamily="18" charset="0"/>
                <a:cs typeface="Times New Roman" panose="02020603050405020304" pitchFamily="18" charset="0"/>
              </a:rPr>
              <a:t>b/ </a:t>
            </a:r>
            <a:r>
              <a:rPr lang="en-US" altLang="en-US" sz="2400" b="1" dirty="0" err="1">
                <a:latin typeface="Times New Roman" panose="02020603050405020304" pitchFamily="18" charset="0"/>
                <a:cs typeface="Times New Roman" panose="02020603050405020304" pitchFamily="18" charset="0"/>
              </a:rPr>
              <a:t>Chỉ</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ra</a:t>
            </a:r>
            <a:r>
              <a:rPr lang="en-US" altLang="en-US" sz="2400" b="1" dirty="0">
                <a:latin typeface="Times New Roman" panose="02020603050405020304" pitchFamily="18" charset="0"/>
                <a:cs typeface="Times New Roman" panose="02020603050405020304" pitchFamily="18" charset="0"/>
              </a:rPr>
              <a:t> chi </a:t>
            </a:r>
            <a:r>
              <a:rPr lang="en-US" altLang="en-US" sz="2400" b="1" dirty="0" err="1">
                <a:latin typeface="Times New Roman" panose="02020603050405020304" pitchFamily="18" charset="0"/>
                <a:cs typeface="Times New Roman" panose="02020603050405020304" pitchFamily="18" charset="0"/>
              </a:rPr>
              <a:t>tiết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miêu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chi </a:t>
            </a:r>
            <a:r>
              <a:rPr lang="en-US" altLang="en-US" sz="2400" b="1" dirty="0" err="1">
                <a:latin typeface="Times New Roman" panose="02020603050405020304" pitchFamily="18" charset="0"/>
                <a:cs typeface="Times New Roman" panose="02020603050405020304" pitchFamily="18" charset="0"/>
              </a:rPr>
              <a:t>tiết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ấy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nhằm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tượng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nào</a:t>
            </a:r>
            <a:r>
              <a:rPr lang="en-US" altLang="en-US" sz="2400" b="1" dirty="0">
                <a:latin typeface="Times New Roman" panose="02020603050405020304" pitchFamily="18" charset="0"/>
                <a:cs typeface="Times New Roman" panose="02020603050405020304" pitchFamily="18" charset="0"/>
              </a:rPr>
              <a:t>?</a:t>
            </a:r>
          </a:p>
        </p:txBody>
      </p:sp>
      <p:sp>
        <p:nvSpPr>
          <p:cNvPr id="12" name="Rectangle 11"/>
          <p:cNvSpPr/>
          <p:nvPr/>
        </p:nvSpPr>
        <p:spPr>
          <a:xfrm>
            <a:off x="1662916" y="4845465"/>
            <a:ext cx="9538841" cy="1852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en-US" altLang="en-US" sz="2400" b="1" dirty="0" smtClean="0">
                <a:solidFill>
                  <a:prstClr val="black"/>
                </a:solidFill>
                <a:latin typeface="Arial" charset="0"/>
              </a:rPr>
              <a:t> </a:t>
            </a:r>
            <a:r>
              <a:rPr lang="en-US" altLang="en-US" sz="2400" b="1" dirty="0" err="1" smtClean="0">
                <a:solidFill>
                  <a:prstClr val="black"/>
                </a:solidFill>
                <a:latin typeface="Arial" charset="0"/>
              </a:rPr>
              <a:t>Nhận</a:t>
            </a:r>
            <a:r>
              <a:rPr lang="en-US" altLang="en-US" sz="2400" b="1" dirty="0" smtClean="0">
                <a:solidFill>
                  <a:prstClr val="black"/>
                </a:solidFill>
                <a:latin typeface="Arial" charset="0"/>
              </a:rPr>
              <a:t> </a:t>
            </a:r>
            <a:r>
              <a:rPr lang="en-US" altLang="en-US" sz="2400" b="1" dirty="0" err="1">
                <a:solidFill>
                  <a:prstClr val="black"/>
                </a:solidFill>
                <a:latin typeface="Arial" charset="0"/>
              </a:rPr>
              <a:t>xét</a:t>
            </a:r>
            <a:r>
              <a:rPr lang="en-US" altLang="en-US" sz="2400" b="1" dirty="0">
                <a:solidFill>
                  <a:prstClr val="black"/>
                </a:solidFill>
                <a:latin typeface="Arial" charset="0"/>
              </a:rPr>
              <a:t> </a:t>
            </a:r>
            <a:r>
              <a:rPr lang="en-US" altLang="en-US" sz="2400" dirty="0">
                <a:solidFill>
                  <a:prstClr val="black"/>
                </a:solidFill>
                <a:latin typeface="Arial" charset="0"/>
              </a:rPr>
              <a:t>:</a:t>
            </a:r>
          </a:p>
          <a:p>
            <a:pPr eaLnBrk="1" hangingPunct="1">
              <a:spcBef>
                <a:spcPct val="50000"/>
              </a:spcBef>
              <a:defRPr/>
            </a:pPr>
            <a:r>
              <a:rPr lang="en-US" altLang="en-US" sz="2400" dirty="0">
                <a:solidFill>
                  <a:prstClr val="black"/>
                </a:solidFill>
                <a:latin typeface="Arial" charset="0"/>
              </a:rPr>
              <a:t> a/- </a:t>
            </a:r>
            <a:r>
              <a:rPr lang="en-US" altLang="en-US" sz="2400" dirty="0" err="1">
                <a:solidFill>
                  <a:prstClr val="black"/>
                </a:solidFill>
                <a:latin typeface="Arial" charset="0"/>
              </a:rPr>
              <a:t>Đoạn</a:t>
            </a:r>
            <a:r>
              <a:rPr lang="en-US" altLang="en-US" sz="2400" dirty="0">
                <a:solidFill>
                  <a:prstClr val="black"/>
                </a:solidFill>
                <a:latin typeface="Arial" charset="0"/>
              </a:rPr>
              <a:t> </a:t>
            </a:r>
            <a:r>
              <a:rPr lang="en-US" altLang="en-US" sz="2400" dirty="0" err="1">
                <a:solidFill>
                  <a:prstClr val="black"/>
                </a:solidFill>
                <a:latin typeface="Arial" charset="0"/>
              </a:rPr>
              <a:t>trích</a:t>
            </a:r>
            <a:r>
              <a:rPr lang="en-US" altLang="en-US" sz="2400" dirty="0">
                <a:solidFill>
                  <a:prstClr val="black"/>
                </a:solidFill>
                <a:latin typeface="Arial" charset="0"/>
              </a:rPr>
              <a:t> </a:t>
            </a:r>
            <a:r>
              <a:rPr lang="en-US" altLang="en-US" sz="2400" dirty="0" err="1">
                <a:solidFill>
                  <a:prstClr val="black"/>
                </a:solidFill>
                <a:latin typeface="Arial" charset="0"/>
              </a:rPr>
              <a:t>kể</a:t>
            </a:r>
            <a:r>
              <a:rPr lang="en-US" altLang="en-US" sz="2400" dirty="0">
                <a:solidFill>
                  <a:prstClr val="black"/>
                </a:solidFill>
                <a:latin typeface="Arial" charset="0"/>
              </a:rPr>
              <a:t> </a:t>
            </a:r>
            <a:r>
              <a:rPr lang="en-US" altLang="en-US" sz="2400" dirty="0" err="1">
                <a:solidFill>
                  <a:prstClr val="black"/>
                </a:solidFill>
                <a:latin typeface="Arial" charset="0"/>
              </a:rPr>
              <a:t>về</a:t>
            </a:r>
            <a:r>
              <a:rPr lang="en-US" altLang="en-US" sz="2400" dirty="0">
                <a:solidFill>
                  <a:prstClr val="black"/>
                </a:solidFill>
                <a:latin typeface="Arial" charset="0"/>
              </a:rPr>
              <a:t> </a:t>
            </a:r>
            <a:r>
              <a:rPr lang="en-US" altLang="en-US" sz="2400" dirty="0" err="1">
                <a:solidFill>
                  <a:prstClr val="black"/>
                </a:solidFill>
                <a:latin typeface="Arial" charset="0"/>
              </a:rPr>
              <a:t>trận</a:t>
            </a:r>
            <a:r>
              <a:rPr lang="en-US" altLang="en-US" sz="2400" dirty="0">
                <a:solidFill>
                  <a:prstClr val="black"/>
                </a:solidFill>
                <a:latin typeface="Arial" charset="0"/>
              </a:rPr>
              <a:t> </a:t>
            </a:r>
            <a:r>
              <a:rPr lang="en-US" altLang="en-US" sz="2400" dirty="0" err="1">
                <a:solidFill>
                  <a:prstClr val="black"/>
                </a:solidFill>
                <a:latin typeface="Arial" charset="0"/>
              </a:rPr>
              <a:t>đánh</a:t>
            </a:r>
            <a:r>
              <a:rPr lang="en-US" altLang="en-US" sz="2400" dirty="0">
                <a:solidFill>
                  <a:prstClr val="black"/>
                </a:solidFill>
                <a:latin typeface="Arial" charset="0"/>
              </a:rPr>
              <a:t> </a:t>
            </a:r>
            <a:r>
              <a:rPr lang="en-US" altLang="en-US" sz="2400" dirty="0" err="1">
                <a:solidFill>
                  <a:prstClr val="black"/>
                </a:solidFill>
                <a:latin typeface="Arial" charset="0"/>
              </a:rPr>
              <a:t>đồn</a:t>
            </a:r>
            <a:r>
              <a:rPr lang="en-US" altLang="en-US" sz="2400" dirty="0">
                <a:solidFill>
                  <a:prstClr val="black"/>
                </a:solidFill>
                <a:latin typeface="Arial" charset="0"/>
              </a:rPr>
              <a:t> </a:t>
            </a:r>
            <a:r>
              <a:rPr lang="en-US" altLang="en-US" sz="2400" dirty="0" err="1">
                <a:solidFill>
                  <a:prstClr val="black"/>
                </a:solidFill>
                <a:latin typeface="Arial" charset="0"/>
              </a:rPr>
              <a:t>Ngọc</a:t>
            </a:r>
            <a:r>
              <a:rPr lang="en-US" altLang="en-US" sz="2400" dirty="0">
                <a:solidFill>
                  <a:prstClr val="black"/>
                </a:solidFill>
                <a:latin typeface="Arial" charset="0"/>
              </a:rPr>
              <a:t> </a:t>
            </a:r>
            <a:r>
              <a:rPr lang="en-US" altLang="en-US" sz="2400" dirty="0" err="1">
                <a:solidFill>
                  <a:prstClr val="black"/>
                </a:solidFill>
                <a:latin typeface="Arial" charset="0"/>
              </a:rPr>
              <a:t>Hồi</a:t>
            </a:r>
            <a:r>
              <a:rPr lang="en-US" altLang="en-US" sz="2400" dirty="0">
                <a:solidFill>
                  <a:prstClr val="black"/>
                </a:solidFill>
                <a:latin typeface="Arial" charset="0"/>
              </a:rPr>
              <a:t> </a:t>
            </a:r>
            <a:r>
              <a:rPr lang="en-US" altLang="en-US" sz="2400" dirty="0" err="1">
                <a:solidFill>
                  <a:prstClr val="black"/>
                </a:solidFill>
                <a:latin typeface="Arial" charset="0"/>
              </a:rPr>
              <a:t>của</a:t>
            </a:r>
            <a:r>
              <a:rPr lang="en-US" altLang="en-US" sz="2400" dirty="0">
                <a:solidFill>
                  <a:prstClr val="black"/>
                </a:solidFill>
                <a:latin typeface="Arial" charset="0"/>
              </a:rPr>
              <a:t> </a:t>
            </a:r>
            <a:r>
              <a:rPr lang="en-US" altLang="en-US" sz="2400" dirty="0" err="1">
                <a:solidFill>
                  <a:prstClr val="black"/>
                </a:solidFill>
                <a:latin typeface="Arial" charset="0"/>
              </a:rPr>
              <a:t>vua</a:t>
            </a:r>
            <a:r>
              <a:rPr lang="en-US" altLang="en-US" sz="2400" dirty="0">
                <a:solidFill>
                  <a:prstClr val="black"/>
                </a:solidFill>
                <a:latin typeface="Arial" charset="0"/>
              </a:rPr>
              <a:t> </a:t>
            </a:r>
            <a:r>
              <a:rPr lang="en-US" altLang="en-US" sz="2400" dirty="0" err="1">
                <a:solidFill>
                  <a:prstClr val="black"/>
                </a:solidFill>
                <a:latin typeface="Arial" charset="0"/>
              </a:rPr>
              <a:t>Quang</a:t>
            </a:r>
            <a:r>
              <a:rPr lang="en-US" altLang="en-US" sz="2400" dirty="0">
                <a:solidFill>
                  <a:prstClr val="black"/>
                </a:solidFill>
                <a:latin typeface="Arial" charset="0"/>
              </a:rPr>
              <a:t> </a:t>
            </a:r>
            <a:r>
              <a:rPr lang="en-US" altLang="en-US" sz="2400" dirty="0" err="1">
                <a:solidFill>
                  <a:prstClr val="black"/>
                </a:solidFill>
                <a:latin typeface="Arial" charset="0"/>
              </a:rPr>
              <a:t>Trung</a:t>
            </a:r>
            <a:r>
              <a:rPr lang="en-US" altLang="en-US" sz="2400" dirty="0">
                <a:solidFill>
                  <a:prstClr val="black"/>
                </a:solidFill>
                <a:latin typeface="Arial" charset="0"/>
              </a:rPr>
              <a:t>.</a:t>
            </a:r>
          </a:p>
          <a:p>
            <a:pPr marL="171450" indent="-171450" eaLnBrk="1" hangingPunct="1">
              <a:spcBef>
                <a:spcPct val="50000"/>
              </a:spcBef>
              <a:buFontTx/>
              <a:buChar char="-"/>
              <a:defRPr/>
            </a:pPr>
            <a:r>
              <a:rPr lang="en-US" altLang="en-US" sz="2400" dirty="0" err="1">
                <a:solidFill>
                  <a:prstClr val="black"/>
                </a:solidFill>
                <a:latin typeface="Arial" charset="0"/>
              </a:rPr>
              <a:t>Vua</a:t>
            </a:r>
            <a:r>
              <a:rPr lang="en-US" altLang="en-US" sz="2400" dirty="0">
                <a:solidFill>
                  <a:prstClr val="black"/>
                </a:solidFill>
                <a:latin typeface="Arial" charset="0"/>
              </a:rPr>
              <a:t> </a:t>
            </a:r>
            <a:r>
              <a:rPr lang="en-US" altLang="en-US" sz="2400" dirty="0" err="1">
                <a:solidFill>
                  <a:prstClr val="black"/>
                </a:solidFill>
                <a:latin typeface="Arial" charset="0"/>
              </a:rPr>
              <a:t>Quang</a:t>
            </a:r>
            <a:r>
              <a:rPr lang="en-US" altLang="en-US" sz="2400" dirty="0">
                <a:solidFill>
                  <a:prstClr val="black"/>
                </a:solidFill>
                <a:latin typeface="Arial" charset="0"/>
              </a:rPr>
              <a:t> </a:t>
            </a:r>
            <a:r>
              <a:rPr lang="en-US" altLang="en-US" sz="2400" dirty="0" err="1">
                <a:solidFill>
                  <a:prstClr val="black"/>
                </a:solidFill>
                <a:latin typeface="Arial" charset="0"/>
              </a:rPr>
              <a:t>Trung</a:t>
            </a:r>
            <a:r>
              <a:rPr lang="en-US" altLang="en-US" sz="2400" dirty="0">
                <a:solidFill>
                  <a:prstClr val="black"/>
                </a:solidFill>
                <a:latin typeface="Arial" charset="0"/>
              </a:rPr>
              <a:t> </a:t>
            </a:r>
            <a:r>
              <a:rPr lang="en-US" altLang="en-US" sz="2400" dirty="0" err="1">
                <a:solidFill>
                  <a:prstClr val="black"/>
                </a:solidFill>
                <a:latin typeface="Arial" charset="0"/>
              </a:rPr>
              <a:t>chỉ</a:t>
            </a:r>
            <a:r>
              <a:rPr lang="en-US" altLang="en-US" sz="2400" dirty="0">
                <a:solidFill>
                  <a:prstClr val="black"/>
                </a:solidFill>
                <a:latin typeface="Arial" charset="0"/>
              </a:rPr>
              <a:t> </a:t>
            </a:r>
            <a:r>
              <a:rPr lang="en-US" altLang="en-US" sz="2400" dirty="0" err="1">
                <a:solidFill>
                  <a:prstClr val="black"/>
                </a:solidFill>
                <a:latin typeface="Arial" charset="0"/>
              </a:rPr>
              <a:t>huy</a:t>
            </a:r>
            <a:r>
              <a:rPr lang="en-US" altLang="en-US" sz="2400" dirty="0">
                <a:solidFill>
                  <a:prstClr val="black"/>
                </a:solidFill>
                <a:latin typeface="Arial" charset="0"/>
              </a:rPr>
              <a:t> </a:t>
            </a:r>
            <a:r>
              <a:rPr lang="en-US" altLang="en-US" sz="2400" dirty="0" err="1">
                <a:solidFill>
                  <a:prstClr val="black"/>
                </a:solidFill>
                <a:latin typeface="Arial" charset="0"/>
              </a:rPr>
              <a:t>đội</a:t>
            </a:r>
            <a:r>
              <a:rPr lang="en-US" altLang="en-US" sz="2400" dirty="0">
                <a:solidFill>
                  <a:prstClr val="black"/>
                </a:solidFill>
                <a:latin typeface="Arial" charset="0"/>
              </a:rPr>
              <a:t> </a:t>
            </a:r>
            <a:r>
              <a:rPr lang="en-US" altLang="en-US" sz="2400" dirty="0" err="1">
                <a:solidFill>
                  <a:prstClr val="black"/>
                </a:solidFill>
                <a:latin typeface="Arial" charset="0"/>
              </a:rPr>
              <a:t>quân</a:t>
            </a:r>
            <a:r>
              <a:rPr lang="en-US" altLang="en-US" sz="2400" dirty="0">
                <a:solidFill>
                  <a:prstClr val="black"/>
                </a:solidFill>
                <a:latin typeface="Arial" charset="0"/>
              </a:rPr>
              <a:t> </a:t>
            </a:r>
            <a:r>
              <a:rPr lang="en-US" altLang="en-US" sz="2400" dirty="0" err="1">
                <a:solidFill>
                  <a:prstClr val="black"/>
                </a:solidFill>
                <a:latin typeface="Arial" charset="0"/>
              </a:rPr>
              <a:t>đánh</a:t>
            </a:r>
            <a:r>
              <a:rPr lang="en-US" altLang="en-US" sz="2400" dirty="0">
                <a:solidFill>
                  <a:prstClr val="black"/>
                </a:solidFill>
                <a:latin typeface="Arial" charset="0"/>
              </a:rPr>
              <a:t> </a:t>
            </a:r>
            <a:r>
              <a:rPr lang="en-US" altLang="en-US" sz="2400" dirty="0" err="1">
                <a:solidFill>
                  <a:prstClr val="black"/>
                </a:solidFill>
                <a:latin typeface="Arial" charset="0"/>
              </a:rPr>
              <a:t>đồn</a:t>
            </a:r>
            <a:r>
              <a:rPr lang="en-US" altLang="en-US" sz="2400" dirty="0">
                <a:solidFill>
                  <a:prstClr val="black"/>
                </a:solidFill>
                <a:latin typeface="Arial" charset="0"/>
              </a:rPr>
              <a:t> </a:t>
            </a:r>
            <a:r>
              <a:rPr lang="en-US" altLang="en-US" sz="2400" dirty="0" err="1">
                <a:solidFill>
                  <a:prstClr val="black"/>
                </a:solidFill>
                <a:latin typeface="Arial" charset="0"/>
              </a:rPr>
              <a:t>Ngọc</a:t>
            </a:r>
            <a:r>
              <a:rPr lang="en-US" altLang="en-US" sz="2400" dirty="0">
                <a:solidFill>
                  <a:prstClr val="black"/>
                </a:solidFill>
                <a:latin typeface="Arial" charset="0"/>
              </a:rPr>
              <a:t> </a:t>
            </a:r>
            <a:r>
              <a:rPr lang="en-US" altLang="en-US" sz="2400" dirty="0" err="1">
                <a:solidFill>
                  <a:prstClr val="black"/>
                </a:solidFill>
                <a:latin typeface="Arial" charset="0"/>
              </a:rPr>
              <a:t>Hồi</a:t>
            </a:r>
            <a:r>
              <a:rPr lang="en-US" altLang="en-US" sz="2400" dirty="0">
                <a:solidFill>
                  <a:prstClr val="black"/>
                </a:solidFill>
                <a:latin typeface="Arial" charset="0"/>
              </a:rPr>
              <a:t>. </a:t>
            </a:r>
            <a:r>
              <a:rPr lang="en-US" altLang="en-US" sz="2400" dirty="0" err="1">
                <a:solidFill>
                  <a:prstClr val="black"/>
                </a:solidFill>
                <a:latin typeface="Arial" charset="0"/>
              </a:rPr>
              <a:t>Ông</a:t>
            </a:r>
            <a:r>
              <a:rPr lang="en-US" altLang="en-US" sz="2400" dirty="0">
                <a:solidFill>
                  <a:prstClr val="black"/>
                </a:solidFill>
                <a:latin typeface="Arial" charset="0"/>
              </a:rPr>
              <a:t> </a:t>
            </a:r>
            <a:r>
              <a:rPr lang="en-US" altLang="en-US" sz="2400" dirty="0" err="1">
                <a:solidFill>
                  <a:prstClr val="black"/>
                </a:solidFill>
                <a:latin typeface="Arial" charset="0"/>
              </a:rPr>
              <a:t>cưỡi</a:t>
            </a:r>
            <a:r>
              <a:rPr lang="en-US" altLang="en-US" sz="2400" dirty="0">
                <a:solidFill>
                  <a:prstClr val="black"/>
                </a:solidFill>
                <a:latin typeface="Arial" charset="0"/>
              </a:rPr>
              <a:t> </a:t>
            </a:r>
            <a:r>
              <a:rPr lang="en-US" altLang="en-US" sz="2400" dirty="0" err="1">
                <a:solidFill>
                  <a:prstClr val="black"/>
                </a:solidFill>
                <a:latin typeface="Arial" charset="0"/>
              </a:rPr>
              <a:t>voi</a:t>
            </a:r>
            <a:r>
              <a:rPr lang="en-US" altLang="en-US" sz="2400" dirty="0">
                <a:solidFill>
                  <a:prstClr val="black"/>
                </a:solidFill>
                <a:latin typeface="Arial" charset="0"/>
              </a:rPr>
              <a:t> </a:t>
            </a:r>
            <a:r>
              <a:rPr lang="en-US" altLang="en-US" sz="2400" dirty="0" err="1">
                <a:solidFill>
                  <a:prstClr val="black"/>
                </a:solidFill>
                <a:latin typeface="Arial" charset="0"/>
              </a:rPr>
              <a:t>đi</a:t>
            </a:r>
            <a:r>
              <a:rPr lang="en-US" altLang="en-US" sz="2400" dirty="0">
                <a:solidFill>
                  <a:prstClr val="black"/>
                </a:solidFill>
                <a:latin typeface="Arial" charset="0"/>
              </a:rPr>
              <a:t> </a:t>
            </a:r>
            <a:r>
              <a:rPr lang="en-US" altLang="en-US" sz="2400" dirty="0" err="1">
                <a:solidFill>
                  <a:prstClr val="black"/>
                </a:solidFill>
                <a:latin typeface="Arial" charset="0"/>
              </a:rPr>
              <a:t>đốc</a:t>
            </a:r>
            <a:r>
              <a:rPr lang="en-US" altLang="en-US" sz="2400" dirty="0">
                <a:solidFill>
                  <a:prstClr val="black"/>
                </a:solidFill>
                <a:latin typeface="Arial" charset="0"/>
              </a:rPr>
              <a:t> </a:t>
            </a:r>
            <a:r>
              <a:rPr lang="en-US" altLang="en-US" sz="2400" dirty="0" err="1">
                <a:solidFill>
                  <a:prstClr val="black"/>
                </a:solidFill>
                <a:latin typeface="Arial" charset="0"/>
              </a:rPr>
              <a:t>thúc</a:t>
            </a:r>
            <a:r>
              <a:rPr lang="en-US" altLang="en-US" sz="2400" dirty="0">
                <a:solidFill>
                  <a:prstClr val="black"/>
                </a:solidFill>
                <a:latin typeface="Arial" charset="0"/>
              </a:rPr>
              <a:t>.</a:t>
            </a:r>
          </a:p>
        </p:txBody>
      </p:sp>
    </p:spTree>
    <p:extLst>
      <p:ext uri="{BB962C8B-B14F-4D97-AF65-F5344CB8AC3E}">
        <p14:creationId xmlns:p14="http://schemas.microsoft.com/office/powerpoint/2010/main" val="259964190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checkerboard(across)">
                                      <p:cBhvr>
                                        <p:cTn id="7" dur="5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checkerboard(across)">
                                      <p:cBhvr>
                                        <p:cTn id="12" dur="500"/>
                                        <p:tgtEl>
                                          <p:spTgt spid="133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2"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319963" y="7651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0485" name="Text Box 5"/>
          <p:cNvSpPr txBox="1">
            <a:spLocks noChangeArrowheads="1"/>
          </p:cNvSpPr>
          <p:nvPr/>
        </p:nvSpPr>
        <p:spPr bwMode="auto">
          <a:xfrm>
            <a:off x="7839075" y="3937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0488" name="Line 8"/>
          <p:cNvSpPr>
            <a:spLocks noChangeShapeType="1"/>
          </p:cNvSpPr>
          <p:nvPr/>
        </p:nvSpPr>
        <p:spPr bwMode="auto">
          <a:xfrm>
            <a:off x="6037794" y="810483"/>
            <a:ext cx="73025" cy="5732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1" name="Text Box 12"/>
          <p:cNvSpPr txBox="1">
            <a:spLocks noChangeArrowheads="1"/>
          </p:cNvSpPr>
          <p:nvPr/>
        </p:nvSpPr>
        <p:spPr bwMode="auto">
          <a:xfrm>
            <a:off x="1567393" y="937503"/>
            <a:ext cx="403225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b/ </a:t>
            </a:r>
            <a:r>
              <a:rPr lang="en-US" altLang="en-US" sz="2400" b="1" dirty="0" err="1">
                <a:solidFill>
                  <a:srgbClr val="FF0000"/>
                </a:solidFill>
                <a:latin typeface="Times New Roman" panose="02020603050405020304" pitchFamily="18" charset="0"/>
                <a:cs typeface="Times New Roman" panose="02020603050405020304" pitchFamily="18" charset="0"/>
              </a:rPr>
              <a:t>Các</a:t>
            </a:r>
            <a:r>
              <a:rPr lang="en-US" altLang="en-US" sz="2400" b="1" dirty="0">
                <a:solidFill>
                  <a:srgbClr val="FF0000"/>
                </a:solidFill>
                <a:latin typeface="Times New Roman" panose="02020603050405020304" pitchFamily="18" charset="0"/>
                <a:cs typeface="Times New Roman" panose="02020603050405020304" pitchFamily="18" charset="0"/>
              </a:rPr>
              <a:t> chi </a:t>
            </a:r>
            <a:r>
              <a:rPr lang="en-US" altLang="en-US" sz="2400" b="1" dirty="0" err="1">
                <a:solidFill>
                  <a:srgbClr val="FF0000"/>
                </a:solidFill>
                <a:latin typeface="Times New Roman" panose="02020603050405020304" pitchFamily="18" charset="0"/>
                <a:cs typeface="Times New Roman" panose="02020603050405020304" pitchFamily="18" charset="0"/>
              </a:rPr>
              <a:t>tiết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miêu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tả</a:t>
            </a:r>
            <a:r>
              <a:rPr lang="en-US" altLang="en-US" sz="2400" b="1" dirty="0">
                <a:solidFill>
                  <a:srgbClr val="FF000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Lấy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sáu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chục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tấm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ván</a:t>
            </a: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cứ</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ghép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liền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tấm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một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bức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ngoài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lấy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rơm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dấp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nước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phủ</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kín</a:t>
            </a:r>
            <a:r>
              <a:rPr lang="en-US" altLang="en-US" sz="2000" b="1" dirty="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en-US" sz="20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Cứ</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khiêng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một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bức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lưng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giắt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ngắn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hai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mươi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đều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cầm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binh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khí</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theo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sau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dàn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thành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chữ</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nhất</a:t>
            </a:r>
            <a:r>
              <a:rPr lang="en-US" altLang="en-US" sz="2000" b="1" dirty="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en-US" sz="20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Vua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Quang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Trung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cưỡi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voi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đốc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thúc</a:t>
            </a:r>
            <a:r>
              <a:rPr lang="en-US" altLang="en-US" sz="2000" b="1" dirty="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en-US" sz="20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Khói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tỏa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mù</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cách</a:t>
            </a:r>
            <a:r>
              <a:rPr lang="en-US" altLang="en-US" sz="2000" b="1" dirty="0">
                <a:latin typeface="Times New Roman" panose="02020603050405020304" pitchFamily="18" charset="0"/>
                <a:cs typeface="Times New Roman" panose="02020603050405020304" pitchFamily="18" charset="0"/>
              </a:rPr>
              <a:t> gang </a:t>
            </a:r>
            <a:r>
              <a:rPr lang="en-US" altLang="en-US" sz="2000" b="1" dirty="0" err="1">
                <a:latin typeface="Times New Roman" panose="02020603050405020304" pitchFamily="18" charset="0"/>
                <a:cs typeface="Times New Roman" panose="02020603050405020304" pitchFamily="18" charset="0"/>
              </a:rPr>
              <a:t>tấc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thấy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gì</a:t>
            </a:r>
            <a:r>
              <a:rPr lang="en-US" altLang="en-US" sz="2000" b="1" dirty="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en-US" sz="2000" b="1" dirty="0">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000" b="1" dirty="0">
              <a:latin typeface="Times New Roman" panose="02020603050405020304" pitchFamily="18" charset="0"/>
              <a:cs typeface="Times New Roman" panose="02020603050405020304" pitchFamily="18" charset="0"/>
            </a:endParaRPr>
          </a:p>
        </p:txBody>
      </p:sp>
      <p:sp>
        <p:nvSpPr>
          <p:cNvPr id="20492" name="Text Box 13"/>
          <p:cNvSpPr txBox="1">
            <a:spLocks noChangeArrowheads="1"/>
          </p:cNvSpPr>
          <p:nvPr/>
        </p:nvSpPr>
        <p:spPr bwMode="auto">
          <a:xfrm>
            <a:off x="6743701" y="1268413"/>
            <a:ext cx="2232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0493" name="Text Box 14"/>
          <p:cNvSpPr txBox="1">
            <a:spLocks noChangeArrowheads="1"/>
          </p:cNvSpPr>
          <p:nvPr/>
        </p:nvSpPr>
        <p:spPr bwMode="auto">
          <a:xfrm>
            <a:off x="6672263" y="1268413"/>
            <a:ext cx="2087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0494" name="Text Box 15"/>
          <p:cNvSpPr txBox="1">
            <a:spLocks noChangeArrowheads="1"/>
          </p:cNvSpPr>
          <p:nvPr/>
        </p:nvSpPr>
        <p:spPr bwMode="auto">
          <a:xfrm>
            <a:off x="6390481" y="1125538"/>
            <a:ext cx="435768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khiêng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vừa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vừa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thẳng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lên</a:t>
            </a:r>
            <a:endParaRPr lang="en-US" altLang="en-US" sz="20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trước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quăng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xuống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ai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nấy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cầm</a:t>
            </a:r>
            <a:r>
              <a:rPr lang="en-US" altLang="en-US" sz="2000" b="1" dirty="0">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000" b="1" dirty="0" err="1">
                <a:latin typeface="Times New Roman" panose="02020603050405020304" pitchFamily="18" charset="0"/>
                <a:cs typeface="Times New Roman" panose="02020603050405020304" pitchFamily="18" charset="0"/>
              </a:rPr>
              <a:t>dao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ngắn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chém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bừa</a:t>
            </a:r>
            <a:r>
              <a:rPr lang="en-US" altLang="en-US" sz="2000" b="1" dirty="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en-US" sz="20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Quân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bỏ</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chạy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loạn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giày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xéo</a:t>
            </a:r>
            <a:endParaRPr lang="en-US" altLang="en-US" sz="20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nhau</a:t>
            </a:r>
            <a:r>
              <a:rPr lang="en-US" altLang="en-US" sz="2000" b="1" dirty="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en-US" sz="2000" b="1" dirty="0">
              <a:latin typeface="Times New Roman" panose="02020603050405020304" pitchFamily="18" charset="0"/>
              <a:cs typeface="Times New Roman" panose="02020603050405020304" pitchFamily="18" charset="0"/>
            </a:endParaRPr>
          </a:p>
          <a:p>
            <a:pPr eaLnBrk="1" hangingPunct="1">
              <a:spcBef>
                <a:spcPct val="0"/>
              </a:spcBef>
              <a:buFontTx/>
              <a:buChar char="-"/>
            </a:pPr>
            <a:r>
              <a:rPr lang="en-US" altLang="en-US" sz="2000" b="1" dirty="0" err="1">
                <a:latin typeface="Times New Roman" panose="02020603050405020304" pitchFamily="18" charset="0"/>
                <a:cs typeface="Times New Roman" panose="02020603050405020304" pitchFamily="18" charset="0"/>
              </a:rPr>
              <a:t>Quân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Tây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chém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giết</a:t>
            </a:r>
            <a:r>
              <a:rPr lang="en-US" altLang="en-US" sz="2000" b="1" dirty="0">
                <a:latin typeface="Times New Roman" panose="02020603050405020304" pitchFamily="18" charset="0"/>
                <a:cs typeface="Times New Roman" panose="02020603050405020304" pitchFamily="18" charset="0"/>
              </a:rPr>
              <a:t> lung </a:t>
            </a:r>
            <a:r>
              <a:rPr lang="en-US" altLang="en-US" sz="2000" b="1" dirty="0" err="1">
                <a:latin typeface="Times New Roman" panose="02020603050405020304" pitchFamily="18" charset="0"/>
                <a:cs typeface="Times New Roman" panose="02020603050405020304" pitchFamily="18" charset="0"/>
              </a:rPr>
              <a:t>tung</a:t>
            </a:r>
            <a:r>
              <a:rPr lang="en-US" altLang="en-US" sz="2000" b="1" dirty="0">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thây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đầy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đồng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máu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chảy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thành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suối</a:t>
            </a:r>
            <a:r>
              <a:rPr lang="en-US" altLang="en-US" sz="2000" b="1" dirty="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en-US" sz="2000" b="1" dirty="0">
              <a:latin typeface="Times New Roman" panose="02020603050405020304" pitchFamily="18" charset="0"/>
              <a:cs typeface="Times New Roman" panose="02020603050405020304" pitchFamily="18" charset="0"/>
            </a:endParaRPr>
          </a:p>
        </p:txBody>
      </p:sp>
      <p:sp>
        <p:nvSpPr>
          <p:cNvPr id="11280" name="Text Box 16"/>
          <p:cNvSpPr txBox="1">
            <a:spLocks noChangeArrowheads="1"/>
          </p:cNvSpPr>
          <p:nvPr/>
        </p:nvSpPr>
        <p:spPr bwMode="auto">
          <a:xfrm>
            <a:off x="2567519" y="2117757"/>
            <a:ext cx="115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(Sự việc)</a:t>
            </a:r>
          </a:p>
        </p:txBody>
      </p:sp>
      <p:sp>
        <p:nvSpPr>
          <p:cNvPr id="11281" name="Text Box 17"/>
          <p:cNvSpPr txBox="1">
            <a:spLocks noChangeArrowheads="1"/>
          </p:cNvSpPr>
          <p:nvPr/>
        </p:nvSpPr>
        <p:spPr bwMode="auto">
          <a:xfrm>
            <a:off x="2496081" y="3689382"/>
            <a:ext cx="2663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(Sự việc hành động.)</a:t>
            </a:r>
          </a:p>
        </p:txBody>
      </p:sp>
      <p:sp>
        <p:nvSpPr>
          <p:cNvPr id="11282" name="Text Box 18"/>
          <p:cNvSpPr txBox="1">
            <a:spLocks noChangeArrowheads="1"/>
          </p:cNvSpPr>
          <p:nvPr/>
        </p:nvSpPr>
        <p:spPr bwMode="auto">
          <a:xfrm>
            <a:off x="2424644" y="4403757"/>
            <a:ext cx="2808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(Nhân vật)</a:t>
            </a:r>
          </a:p>
        </p:txBody>
      </p:sp>
      <p:sp>
        <p:nvSpPr>
          <p:cNvPr id="11283" name="Text Box 19"/>
          <p:cNvSpPr txBox="1">
            <a:spLocks noChangeArrowheads="1"/>
          </p:cNvSpPr>
          <p:nvPr/>
        </p:nvSpPr>
        <p:spPr bwMode="auto">
          <a:xfrm>
            <a:off x="3281894" y="5295191"/>
            <a:ext cx="2828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(Cảnh vật)</a:t>
            </a:r>
          </a:p>
        </p:txBody>
      </p:sp>
      <p:sp>
        <p:nvSpPr>
          <p:cNvPr id="11284" name="Text Box 20"/>
          <p:cNvSpPr txBox="1">
            <a:spLocks noChangeArrowheads="1"/>
          </p:cNvSpPr>
          <p:nvPr/>
        </p:nvSpPr>
        <p:spPr bwMode="auto">
          <a:xfrm>
            <a:off x="8711698" y="2265839"/>
            <a:ext cx="2016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Hành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động</a:t>
            </a:r>
            <a:r>
              <a:rPr lang="en-US" altLang="en-US" sz="2000" b="1" dirty="0">
                <a:solidFill>
                  <a:srgbClr val="FF0000"/>
                </a:solidFill>
                <a:latin typeface="Times New Roman" panose="02020603050405020304" pitchFamily="18" charset="0"/>
                <a:cs typeface="Times New Roman" panose="02020603050405020304" pitchFamily="18" charset="0"/>
              </a:rPr>
              <a:t>)</a:t>
            </a:r>
          </a:p>
        </p:txBody>
      </p:sp>
      <p:sp>
        <p:nvSpPr>
          <p:cNvPr id="11285" name="Text Box 21"/>
          <p:cNvSpPr txBox="1">
            <a:spLocks noChangeArrowheads="1"/>
          </p:cNvSpPr>
          <p:nvPr/>
        </p:nvSpPr>
        <p:spPr bwMode="auto">
          <a:xfrm>
            <a:off x="7607301" y="3520172"/>
            <a:ext cx="2089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Hành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động</a:t>
            </a:r>
            <a:r>
              <a:rPr lang="en-US" altLang="en-US" sz="2000" b="1" dirty="0">
                <a:solidFill>
                  <a:srgbClr val="FF0000"/>
                </a:solidFill>
                <a:latin typeface="Times New Roman" panose="02020603050405020304" pitchFamily="18" charset="0"/>
                <a:cs typeface="Times New Roman" panose="02020603050405020304" pitchFamily="18" charset="0"/>
              </a:rPr>
              <a:t>)</a:t>
            </a:r>
          </a:p>
        </p:txBody>
      </p:sp>
      <p:sp>
        <p:nvSpPr>
          <p:cNvPr id="11286" name="Text Box 22"/>
          <p:cNvSpPr txBox="1">
            <a:spLocks noChangeArrowheads="1"/>
          </p:cNvSpPr>
          <p:nvPr/>
        </p:nvSpPr>
        <p:spPr bwMode="auto">
          <a:xfrm>
            <a:off x="7167563" y="4786313"/>
            <a:ext cx="2881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 Hành động, cảnh vật)</a:t>
            </a:r>
          </a:p>
        </p:txBody>
      </p:sp>
    </p:spTree>
    <p:extLst>
      <p:ext uri="{BB962C8B-B14F-4D97-AF65-F5344CB8AC3E}">
        <p14:creationId xmlns:p14="http://schemas.microsoft.com/office/powerpoint/2010/main" val="9943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80"/>
                                        </p:tgtEl>
                                        <p:attrNameLst>
                                          <p:attrName>style.visibility</p:attrName>
                                        </p:attrNameLst>
                                      </p:cBhvr>
                                      <p:to>
                                        <p:strVal val="visible"/>
                                      </p:to>
                                    </p:set>
                                    <p:animEffect transition="in" filter="checkerboard(across)">
                                      <p:cBhvr>
                                        <p:cTn id="7" dur="500"/>
                                        <p:tgtEl>
                                          <p:spTgt spid="11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81"/>
                                        </p:tgtEl>
                                        <p:attrNameLst>
                                          <p:attrName>style.visibility</p:attrName>
                                        </p:attrNameLst>
                                      </p:cBhvr>
                                      <p:to>
                                        <p:strVal val="visible"/>
                                      </p:to>
                                    </p:set>
                                    <p:animEffect transition="in" filter="checkerboard(across)">
                                      <p:cBhvr>
                                        <p:cTn id="12" dur="500"/>
                                        <p:tgtEl>
                                          <p:spTgt spid="112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82"/>
                                        </p:tgtEl>
                                        <p:attrNameLst>
                                          <p:attrName>style.visibility</p:attrName>
                                        </p:attrNameLst>
                                      </p:cBhvr>
                                      <p:to>
                                        <p:strVal val="visible"/>
                                      </p:to>
                                    </p:set>
                                    <p:animEffect transition="in" filter="checkerboard(across)">
                                      <p:cBhvr>
                                        <p:cTn id="17" dur="500"/>
                                        <p:tgtEl>
                                          <p:spTgt spid="112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283"/>
                                        </p:tgtEl>
                                        <p:attrNameLst>
                                          <p:attrName>style.visibility</p:attrName>
                                        </p:attrNameLst>
                                      </p:cBhvr>
                                      <p:to>
                                        <p:strVal val="visible"/>
                                      </p:to>
                                    </p:set>
                                    <p:animEffect transition="in" filter="checkerboard(across)">
                                      <p:cBhvr>
                                        <p:cTn id="22" dur="500"/>
                                        <p:tgtEl>
                                          <p:spTgt spid="112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284"/>
                                        </p:tgtEl>
                                        <p:attrNameLst>
                                          <p:attrName>style.visibility</p:attrName>
                                        </p:attrNameLst>
                                      </p:cBhvr>
                                      <p:to>
                                        <p:strVal val="visible"/>
                                      </p:to>
                                    </p:set>
                                    <p:animEffect transition="in" filter="checkerboard(across)">
                                      <p:cBhvr>
                                        <p:cTn id="27" dur="500"/>
                                        <p:tgtEl>
                                          <p:spTgt spid="112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285"/>
                                        </p:tgtEl>
                                        <p:attrNameLst>
                                          <p:attrName>style.visibility</p:attrName>
                                        </p:attrNameLst>
                                      </p:cBhvr>
                                      <p:to>
                                        <p:strVal val="visible"/>
                                      </p:to>
                                    </p:set>
                                    <p:animEffect transition="in" filter="checkerboard(across)">
                                      <p:cBhvr>
                                        <p:cTn id="32" dur="500"/>
                                        <p:tgtEl>
                                          <p:spTgt spid="112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286"/>
                                        </p:tgtEl>
                                        <p:attrNameLst>
                                          <p:attrName>style.visibility</p:attrName>
                                        </p:attrNameLst>
                                      </p:cBhvr>
                                      <p:to>
                                        <p:strVal val="visible"/>
                                      </p:to>
                                    </p:set>
                                    <p:animEffect transition="in" filter="checkerboard(across)">
                                      <p:cBhvr>
                                        <p:cTn id="37" dur="500"/>
                                        <p:tgtEl>
                                          <p:spTgt spid="11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p:bldP spid="11281" grpId="0"/>
      <p:bldP spid="11282" grpId="0"/>
      <p:bldP spid="11283" grpId="0"/>
      <p:bldP spid="11284" grpId="0"/>
      <p:bldP spid="11285" grpId="0"/>
      <p:bldP spid="112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319963" y="7651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55" name="Text Box 3"/>
          <p:cNvSpPr txBox="1">
            <a:spLocks noChangeArrowheads="1"/>
          </p:cNvSpPr>
          <p:nvPr/>
        </p:nvSpPr>
        <p:spPr bwMode="auto">
          <a:xfrm>
            <a:off x="4672013" y="969964"/>
            <a:ext cx="184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Tiet</a:t>
            </a:r>
          </a:p>
        </p:txBody>
      </p:sp>
      <p:sp>
        <p:nvSpPr>
          <p:cNvPr id="23556" name="Text Box 4"/>
          <p:cNvSpPr txBox="1">
            <a:spLocks noChangeArrowheads="1"/>
          </p:cNvSpPr>
          <p:nvPr/>
        </p:nvSpPr>
        <p:spPr bwMode="auto">
          <a:xfrm>
            <a:off x="3951288" y="754064"/>
            <a:ext cx="184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Tiêt</a:t>
            </a:r>
          </a:p>
        </p:txBody>
      </p:sp>
      <p:sp>
        <p:nvSpPr>
          <p:cNvPr id="23557" name="Text Box 5"/>
          <p:cNvSpPr txBox="1">
            <a:spLocks noChangeArrowheads="1"/>
          </p:cNvSpPr>
          <p:nvPr/>
        </p:nvSpPr>
        <p:spPr bwMode="auto">
          <a:xfrm>
            <a:off x="7839075" y="3937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3558" name="Text Box 6"/>
          <p:cNvSpPr txBox="1">
            <a:spLocks noChangeArrowheads="1"/>
          </p:cNvSpPr>
          <p:nvPr/>
        </p:nvSpPr>
        <p:spPr bwMode="auto">
          <a:xfrm>
            <a:off x="1524000" y="0"/>
            <a:ext cx="9144000" cy="6967538"/>
          </a:xfrm>
          <a:prstGeom prst="rect">
            <a:avLst/>
          </a:prstGeom>
          <a:solidFill>
            <a:srgbClr val="B7EEB0"/>
          </a:solidFill>
          <a:ln w="9525">
            <a:solidFill>
              <a:srgbClr val="CCFF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b="1">
              <a:solidFill>
                <a:srgbClr val="333300"/>
              </a:solidFill>
              <a:latin typeface="Times New Roman" panose="02020603050405020304" pitchFamily="18" charset="0"/>
              <a:cs typeface="Times New Roman" panose="02020603050405020304" pitchFamily="18" charset="0"/>
            </a:endParaRPr>
          </a:p>
        </p:txBody>
      </p:sp>
      <p:sp>
        <p:nvSpPr>
          <p:cNvPr id="14343" name="Text Box 7"/>
          <p:cNvSpPr txBox="1">
            <a:spLocks noChangeArrowheads="1"/>
          </p:cNvSpPr>
          <p:nvPr/>
        </p:nvSpPr>
        <p:spPr bwMode="auto">
          <a:xfrm>
            <a:off x="3106738" y="3716338"/>
            <a:ext cx="633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CÂU HỎI THẢO LUẬN ( </a:t>
            </a:r>
            <a:r>
              <a:rPr lang="en-US" altLang="en-US" sz="2400" b="1" dirty="0" smtClean="0">
                <a:solidFill>
                  <a:srgbClr val="FF0000"/>
                </a:solidFill>
                <a:latin typeface="Times New Roman" panose="02020603050405020304" pitchFamily="18" charset="0"/>
                <a:cs typeface="Times New Roman" panose="02020603050405020304" pitchFamily="18" charset="0"/>
              </a:rPr>
              <a:t>3 </a:t>
            </a:r>
            <a:r>
              <a:rPr lang="en-US" altLang="en-US" sz="2400" b="1" dirty="0" err="1" smtClean="0">
                <a:solidFill>
                  <a:srgbClr val="FF0000"/>
                </a:solidFill>
                <a:latin typeface="Times New Roman" panose="02020603050405020304" pitchFamily="18" charset="0"/>
                <a:cs typeface="Times New Roman" panose="02020603050405020304" pitchFamily="18" charset="0"/>
              </a:rPr>
              <a:t>phút</a:t>
            </a:r>
            <a:r>
              <a:rPr lang="en-US" altLang="en-US" sz="2400" b="1" dirty="0" smtClean="0">
                <a:solidFill>
                  <a:srgbClr val="FF0000"/>
                </a:solidFill>
                <a:latin typeface="Times New Roman" panose="02020603050405020304" pitchFamily="18" charset="0"/>
                <a:cs typeface="Times New Roman" panose="02020603050405020304" pitchFamily="18" charset="0"/>
              </a:rPr>
              <a:t> )    </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3560" name="Text Box 14"/>
          <p:cNvSpPr txBox="1">
            <a:spLocks noChangeArrowheads="1"/>
          </p:cNvSpPr>
          <p:nvPr/>
        </p:nvSpPr>
        <p:spPr bwMode="auto">
          <a:xfrm>
            <a:off x="6672263" y="1268413"/>
            <a:ext cx="2087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14361" name="Text Box 25"/>
          <p:cNvSpPr txBox="1">
            <a:spLocks noChangeArrowheads="1"/>
          </p:cNvSpPr>
          <p:nvPr/>
        </p:nvSpPr>
        <p:spPr bwMode="auto">
          <a:xfrm>
            <a:off x="2166939" y="714376"/>
            <a:ext cx="8143875" cy="2862263"/>
          </a:xfrm>
          <a:prstGeom prst="rect">
            <a:avLst/>
          </a:prstGeom>
          <a:solidFill>
            <a:srgbClr val="66FFFF"/>
          </a:solidFill>
          <a:ln w="9525">
            <a:solidFill>
              <a:schemeClr val="accent2"/>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dirty="0">
                <a:latin typeface="Times New Roman" panose="02020603050405020304" pitchFamily="18" charset="0"/>
                <a:cs typeface="Times New Roman" panose="02020603050405020304" pitchFamily="18" charset="0"/>
              </a:rPr>
              <a:t>CÁC SỰ VIỆC CHÍNH TRONG ĐOẠN TRÍCH.</a:t>
            </a:r>
          </a:p>
          <a:p>
            <a:pPr eaLnBrk="1" hangingPunct="1">
              <a:spcBef>
                <a:spcPct val="50000"/>
              </a:spcBef>
              <a:buFontTx/>
              <a:buNone/>
            </a:pP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Vua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Quang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Trung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ghép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tấm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cứ</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khiêng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một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bức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rồi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sát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đồn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Ngọc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Hồi</a:t>
            </a:r>
            <a:r>
              <a:rPr lang="en-US" altLang="en-US" sz="2000" b="1" dirty="0">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Quân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bắn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trúng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nào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sau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phun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khói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lửa</a:t>
            </a:r>
            <a:r>
              <a:rPr lang="en-US" altLang="en-US" sz="2000" b="1" dirty="0">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altLang="en-US" sz="2000" b="1" dirty="0" err="1">
                <a:latin typeface="Times New Roman" panose="02020603050405020304" pitchFamily="18" charset="0"/>
                <a:cs typeface="Times New Roman" panose="02020603050405020304" pitchFamily="18" charset="0"/>
              </a:rPr>
              <a:t>Quân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vua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Quang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Trung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khiêng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tề</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đánh</a:t>
            </a:r>
            <a:r>
              <a:rPr lang="en-US" altLang="en-US" sz="2000" b="1"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chống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nổi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tướng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Sầm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Nghi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Đống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thắt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cổ</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chết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bại</a:t>
            </a:r>
            <a:r>
              <a:rPr lang="en-US" altLang="en-US" sz="2000" b="1" dirty="0">
                <a:latin typeface="Times New Roman" panose="02020603050405020304" pitchFamily="18" charset="0"/>
                <a:cs typeface="Times New Roman" panose="02020603050405020304" pitchFamily="18" charset="0"/>
              </a:rPr>
              <a:t>.</a:t>
            </a:r>
          </a:p>
        </p:txBody>
      </p:sp>
      <p:sp>
        <p:nvSpPr>
          <p:cNvPr id="14363" name="Text Box 27"/>
          <p:cNvSpPr txBox="1">
            <a:spLocks noChangeArrowheads="1"/>
          </p:cNvSpPr>
          <p:nvPr/>
        </p:nvSpPr>
        <p:spPr bwMode="auto">
          <a:xfrm>
            <a:off x="2238375" y="4286250"/>
            <a:ext cx="8072438" cy="2046288"/>
          </a:xfrm>
          <a:prstGeom prst="rect">
            <a:avLst/>
          </a:prstGeom>
          <a:solidFill>
            <a:srgbClr val="F1F9A5"/>
          </a:solidFill>
          <a:ln w="9525">
            <a:solidFill>
              <a:srgbClr val="6633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dirty="0">
                <a:latin typeface="Times New Roman" panose="02020603050405020304" pitchFamily="18" charset="0"/>
                <a:cs typeface="Times New Roman" panose="02020603050405020304" pitchFamily="18" charset="0"/>
              </a:rPr>
              <a:t>a/ </a:t>
            </a:r>
            <a:r>
              <a:rPr lang="en-US" altLang="en-US" sz="2000" b="1" dirty="0" err="1">
                <a:latin typeface="Times New Roman" panose="02020603050405020304" pitchFamily="18" charset="0"/>
                <a:cs typeface="Times New Roman" panose="02020603050405020304" pitchFamily="18" charset="0"/>
              </a:rPr>
              <a:t>Nếu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chỉ</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sự</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việc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diễn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như</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thế</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thì</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vật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vua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Quang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trung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nổi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bật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không?Trận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đánh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sinh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không?Tại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sao</a:t>
            </a:r>
            <a:r>
              <a:rPr lang="en-US" altLang="en-US" sz="2000" b="1"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000" b="1" dirty="0">
                <a:latin typeface="Times New Roman" panose="02020603050405020304" pitchFamily="18" charset="0"/>
                <a:cs typeface="Times New Roman" panose="02020603050405020304" pitchFamily="18" charset="0"/>
              </a:rPr>
              <a:t>b/ So </a:t>
            </a:r>
            <a:r>
              <a:rPr lang="en-US" altLang="en-US" sz="2000" b="1" dirty="0" err="1">
                <a:latin typeface="Times New Roman" panose="02020603050405020304" pitchFamily="18" charset="0"/>
                <a:cs typeface="Times New Roman" panose="02020603050405020304" pitchFamily="18" charset="0"/>
              </a:rPr>
              <a:t>sánh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sự</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việc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chính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nêu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đoạn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trích</a:t>
            </a:r>
            <a:r>
              <a:rPr lang="en-US" altLang="en-US" sz="2000" b="1"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000" b="1" dirty="0">
                <a:latin typeface="Times New Roman" panose="02020603050405020304" pitchFamily="18" charset="0"/>
                <a:cs typeface="Times New Roman" panose="02020603050405020304" pitchFamily="18" charset="0"/>
              </a:rPr>
              <a:t>c/ </a:t>
            </a:r>
            <a:r>
              <a:rPr lang="en-US" altLang="en-US" sz="2000" b="1" dirty="0" err="1">
                <a:latin typeface="Times New Roman" panose="02020603050405020304" pitchFamily="18" charset="0"/>
                <a:cs typeface="Times New Roman" panose="02020603050405020304" pitchFamily="18" charset="0"/>
              </a:rPr>
              <a:t>Vai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trò</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yếu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tố</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miêu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đoạn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trích</a:t>
            </a:r>
            <a:r>
              <a:rPr lang="en-US" altLang="en-US" sz="2000" b="1" dirty="0">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202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61"/>
                                        </p:tgtEl>
                                        <p:attrNameLst>
                                          <p:attrName>style.visibility</p:attrName>
                                        </p:attrNameLst>
                                      </p:cBhvr>
                                      <p:to>
                                        <p:strVal val="visible"/>
                                      </p:to>
                                    </p:set>
                                    <p:animEffect transition="in" filter="diamond(in)">
                                      <p:cBhvr>
                                        <p:cTn id="7" dur="2000"/>
                                        <p:tgtEl>
                                          <p:spTgt spid="143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checkerboard(across)">
                                      <p:cBhvr>
                                        <p:cTn id="12" dur="500"/>
                                        <p:tgtEl>
                                          <p:spTgt spid="143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14363"/>
                                        </p:tgtEl>
                                        <p:attrNameLst>
                                          <p:attrName>style.visibility</p:attrName>
                                        </p:attrNameLst>
                                      </p:cBhvr>
                                      <p:to>
                                        <p:strVal val="visible"/>
                                      </p:to>
                                    </p:set>
                                    <p:animScale>
                                      <p:cBhvr>
                                        <p:cTn id="17" dur="1000" decel="50000" fill="hold">
                                          <p:stCondLst>
                                            <p:cond delay="0"/>
                                          </p:stCondLst>
                                        </p:cTn>
                                        <p:tgtEl>
                                          <p:spTgt spid="143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4363"/>
                                        </p:tgtEl>
                                        <p:attrNameLst>
                                          <p:attrName>ppt_x</p:attrName>
                                          <p:attrName>ppt_y</p:attrName>
                                        </p:attrNameLst>
                                      </p:cBhvr>
                                    </p:animMotion>
                                    <p:animEffect transition="in" filter="fade">
                                      <p:cBhvr>
                                        <p:cTn id="19" dur="1000"/>
                                        <p:tgtEl>
                                          <p:spTgt spid="14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61" grpId="0" animBg="1"/>
      <p:bldP spid="143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526023" y="326572"/>
            <a:ext cx="7611049" cy="6603271"/>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891" tIns="46445" rIns="92891" bIns="46445">
            <a:spAutoFit/>
          </a:bodyPr>
          <a:lstStyle>
            <a:lvl1pPr defTabSz="866775">
              <a:defRPr>
                <a:solidFill>
                  <a:schemeClr val="tx1"/>
                </a:solidFill>
                <a:latin typeface="Arial" panose="020B0604020202020204" pitchFamily="34" charset="0"/>
              </a:defRPr>
            </a:lvl1pPr>
            <a:lvl2pPr marL="742950" indent="-285750" defTabSz="866775">
              <a:defRPr>
                <a:solidFill>
                  <a:schemeClr val="tx1"/>
                </a:solidFill>
                <a:latin typeface="Arial" panose="020B0604020202020204" pitchFamily="34" charset="0"/>
              </a:defRPr>
            </a:lvl2pPr>
            <a:lvl3pPr marL="1143000" indent="-228600" defTabSz="866775">
              <a:defRPr>
                <a:solidFill>
                  <a:schemeClr val="tx1"/>
                </a:solidFill>
                <a:latin typeface="Arial" panose="020B0604020202020204" pitchFamily="34" charset="0"/>
              </a:defRPr>
            </a:lvl3pPr>
            <a:lvl4pPr marL="1600200" indent="-228600" defTabSz="866775">
              <a:defRPr>
                <a:solidFill>
                  <a:schemeClr val="tx1"/>
                </a:solidFill>
                <a:latin typeface="Arial" panose="020B0604020202020204" pitchFamily="34" charset="0"/>
              </a:defRPr>
            </a:lvl4pPr>
            <a:lvl5pPr marL="2057400" indent="-228600" defTabSz="866775">
              <a:defRPr>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a:solidFill>
                  <a:schemeClr val="tx1"/>
                </a:solidFill>
                <a:latin typeface="Arial" panose="020B0604020202020204" pitchFamily="34" charset="0"/>
              </a:defRPr>
            </a:lvl9pPr>
          </a:lstStyle>
          <a:p>
            <a:pPr algn="just"/>
            <a:r>
              <a:rPr lang="en-US" dirty="0">
                <a:solidFill>
                  <a:srgbClr val="0000FF"/>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Vua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Quang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Trung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truyền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lấy</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sáu</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chục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tấm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ván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cứ</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ghép</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liền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tấm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làm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một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bức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bên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ngoài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lấy</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rơm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dấp</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phủ</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kín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tất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cả</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là</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hai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mươi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bức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kén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hạng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lính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khoẻ</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mạnh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cứ</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mười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người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khênh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một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bức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lưng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giắt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dao</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ngắn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hai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mươi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người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khác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đều</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cầm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binh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khí</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theo</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dàn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thành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trận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chữ</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nhất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vua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Quang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Trung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cưỡi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voi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đốc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thúc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mờ</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sáng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ngày</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mồng</a:t>
            </a:r>
            <a:r>
              <a:rPr lang="en-US" b="1" dirty="0">
                <a:solidFill>
                  <a:schemeClr val="accent2">
                    <a:lumMod val="75000"/>
                  </a:schemeClr>
                </a:solidFill>
                <a:latin typeface="Times New Roman" panose="02020603050405020304" pitchFamily="18" charset="0"/>
                <a:cs typeface="Times New Roman" panose="02020603050405020304" pitchFamily="18" charset="0"/>
              </a:rPr>
              <a:t> 5 </a:t>
            </a:r>
            <a:r>
              <a:rPr lang="en-US" b="1" dirty="0" err="1">
                <a:solidFill>
                  <a:schemeClr val="accent2">
                    <a:lumMod val="75000"/>
                  </a:schemeClr>
                </a:solidFill>
                <a:latin typeface="Times New Roman" panose="02020603050405020304" pitchFamily="18" charset="0"/>
                <a:cs typeface="Times New Roman" panose="02020603050405020304" pitchFamily="18" charset="0"/>
              </a:rPr>
              <a:t>tiến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sát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đồn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Ngọc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Hồi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theo</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Dã</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sử</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thì</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lúc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này</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vua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Quang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Trung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sai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đốt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hết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lương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thực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tự</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mình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quấn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khăn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vàng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vào</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cổ</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để</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tỏ</a:t>
            </a:r>
            <a:r>
              <a:rPr lang="en-US" b="1" dirty="0">
                <a:solidFill>
                  <a:schemeClr val="accent2">
                    <a:lumMod val="75000"/>
                  </a:schemeClr>
                </a:solidFill>
                <a:latin typeface="Times New Roman" panose="02020603050405020304" pitchFamily="18" charset="0"/>
                <a:cs typeface="Times New Roman" panose="02020603050405020304" pitchFamily="18" charset="0"/>
              </a:rPr>
              <a:t> ý </a:t>
            </a:r>
            <a:r>
              <a:rPr lang="en-US" b="1" dirty="0" err="1">
                <a:solidFill>
                  <a:schemeClr val="accent2">
                    <a:lumMod val="75000"/>
                  </a:schemeClr>
                </a:solidFill>
                <a:latin typeface="Times New Roman" panose="02020603050405020304" pitchFamily="18" charset="0"/>
                <a:cs typeface="Times New Roman" panose="02020603050405020304" pitchFamily="18" charset="0"/>
              </a:rPr>
              <a:t>quyết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chiến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quyết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thắng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chịu</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lùi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Quân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Thanh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nổ</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súng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bắn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ra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chẳng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trúng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người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nào</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cả</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Nhân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có</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gió</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bắc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quân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Thanh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bèn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dùng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ống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phun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khói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lửa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ra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khói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toả</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mù</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trời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cách</a:t>
            </a:r>
            <a:r>
              <a:rPr lang="en-US" b="1" dirty="0">
                <a:solidFill>
                  <a:schemeClr val="accent2">
                    <a:lumMod val="75000"/>
                  </a:schemeClr>
                </a:solidFill>
                <a:latin typeface="Times New Roman" panose="02020603050405020304" pitchFamily="18" charset="0"/>
                <a:cs typeface="Times New Roman" panose="02020603050405020304" pitchFamily="18" charset="0"/>
              </a:rPr>
              <a:t> gang </a:t>
            </a:r>
            <a:r>
              <a:rPr lang="en-US" b="1" dirty="0" err="1">
                <a:solidFill>
                  <a:schemeClr val="accent2">
                    <a:lumMod val="75000"/>
                  </a:schemeClr>
                </a:solidFill>
                <a:latin typeface="Times New Roman" panose="02020603050405020304" pitchFamily="18" charset="0"/>
                <a:cs typeface="Times New Roman" panose="02020603050405020304" pitchFamily="18" charset="0"/>
              </a:rPr>
              <a:t>tấc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thấy</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gì</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hòng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làm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cho</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quân</a:t>
            </a:r>
            <a:r>
              <a:rPr lang="en-US" b="1" dirty="0">
                <a:solidFill>
                  <a:schemeClr val="accent2">
                    <a:lumMod val="75000"/>
                  </a:schemeClr>
                </a:solidFill>
                <a:latin typeface="Times New Roman" panose="02020603050405020304" pitchFamily="18" charset="0"/>
                <a:cs typeface="Times New Roman" panose="02020603050405020304" pitchFamily="18" charset="0"/>
              </a:rPr>
              <a:t> Nam </a:t>
            </a:r>
            <a:r>
              <a:rPr lang="en-US" b="1" dirty="0" err="1">
                <a:solidFill>
                  <a:schemeClr val="accent2">
                    <a:lumMod val="75000"/>
                  </a:schemeClr>
                </a:solidFill>
                <a:latin typeface="Times New Roman" panose="02020603050405020304" pitchFamily="18" charset="0"/>
                <a:cs typeface="Times New Roman" panose="02020603050405020304" pitchFamily="18" charset="0"/>
              </a:rPr>
              <a:t>rối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loạn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ngờ</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trong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chốc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lát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trời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bỗng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trở</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gió</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nam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thành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ra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quân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Thanh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tự</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làm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hại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mình</a:t>
            </a:r>
            <a:r>
              <a:rPr lang="en-US" b="1" dirty="0">
                <a:solidFill>
                  <a:schemeClr val="accent2">
                    <a:lumMod val="75000"/>
                  </a:schemeClr>
                </a:solidFill>
                <a:latin typeface="Times New Roman" panose="02020603050405020304" pitchFamily="18" charset="0"/>
                <a:cs typeface="Times New Roman" panose="02020603050405020304" pitchFamily="18" charset="0"/>
              </a:rPr>
              <a:t>.</a:t>
            </a:r>
          </a:p>
          <a:p>
            <a:pPr algn="just"/>
            <a:r>
              <a:rPr lang="en-US"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2">
                    <a:lumMod val="75000"/>
                  </a:schemeClr>
                </a:solidFill>
                <a:latin typeface="Times New Roman" panose="02020603050405020304" pitchFamily="18" charset="0"/>
                <a:cs typeface="Times New Roman" panose="02020603050405020304" pitchFamily="18" charset="0"/>
              </a:rPr>
              <a:t>Vua</a:t>
            </a:r>
            <a:r>
              <a:rPr lang="en-US"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Quang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Trung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liền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gấp</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rút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sai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đội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khiêng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ván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vừa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che</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vừa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xông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thẳng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lên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trước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gươm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giáo</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hai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bên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đã</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chạm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nhau</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thì</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quăng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ván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xuống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đất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ai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nấy</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cầm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dao</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ngắn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chém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bừa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người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cầm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binh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khí</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theo</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cũng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nhất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tề</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xông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tới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mà</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đánh</a:t>
            </a:r>
            <a:r>
              <a:rPr lang="en-US" b="1" dirty="0">
                <a:solidFill>
                  <a:schemeClr val="accent2">
                    <a:lumMod val="75000"/>
                  </a:schemeClr>
                </a:solidFill>
                <a:latin typeface="Times New Roman" panose="02020603050405020304" pitchFamily="18" charset="0"/>
                <a:cs typeface="Times New Roman" panose="02020603050405020304" pitchFamily="18" charset="0"/>
              </a:rPr>
              <a:t>.</a:t>
            </a:r>
          </a:p>
          <a:p>
            <a:pPr algn="just"/>
            <a:r>
              <a:rPr lang="en-US"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2">
                    <a:lumMod val="75000"/>
                  </a:schemeClr>
                </a:solidFill>
                <a:latin typeface="Times New Roman" panose="02020603050405020304" pitchFamily="18" charset="0"/>
                <a:cs typeface="Times New Roman" panose="02020603050405020304" pitchFamily="18" charset="0"/>
              </a:rPr>
              <a:t>Quân</a:t>
            </a:r>
            <a:r>
              <a:rPr lang="en-US"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Thanh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chống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nổi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bỏ</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chạy</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tán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loạn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giày</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xéo</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lên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nhau</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mà</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chết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Tên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Thái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thú</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Điền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Châu</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là</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Sầm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Nghi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Đống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tự</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thắt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cổ</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chết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i="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b="1" i="1" dirty="0">
                <a:solidFill>
                  <a:schemeClr val="accent2">
                    <a:lumMod val="75000"/>
                  </a:schemeClr>
                </a:solidFill>
                <a:latin typeface="Times New Roman" panose="02020603050405020304" pitchFamily="18" charset="0"/>
                <a:cs typeface="Times New Roman" panose="02020603050405020304" pitchFamily="18" charset="0"/>
              </a:rPr>
              <a:t> </a:t>
            </a:r>
            <a:r>
              <a:rPr lang="en-US" b="1" i="1" dirty="0" err="1">
                <a:solidFill>
                  <a:schemeClr val="accent2">
                    <a:lumMod val="75000"/>
                  </a:schemeClr>
                </a:solidFill>
                <a:latin typeface="Times New Roman" panose="02020603050405020304" pitchFamily="18" charset="0"/>
                <a:cs typeface="Times New Roman" panose="02020603050405020304" pitchFamily="18" charset="0"/>
              </a:rPr>
              <a:t>mục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ghi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Sầm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Nghi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Đống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thắt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cổ</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chết</a:t>
            </a:r>
            <a:r>
              <a:rPr lang="en-US" b="1" dirty="0">
                <a:solidFill>
                  <a:schemeClr val="accent2">
                    <a:lumMod val="75000"/>
                  </a:schemeClr>
                </a:solidFill>
                <a:latin typeface="Times New Roman" panose="02020603050405020304" pitchFamily="18" charset="0"/>
                <a:cs typeface="Times New Roman" panose="02020603050405020304" pitchFamily="18" charset="0"/>
              </a:rPr>
              <a:t> ở Loa </a:t>
            </a:r>
            <a:r>
              <a:rPr lang="en-US" b="1" dirty="0" err="1">
                <a:solidFill>
                  <a:schemeClr val="accent2">
                    <a:lumMod val="75000"/>
                  </a:schemeClr>
                </a:solidFill>
                <a:latin typeface="Times New Roman" panose="02020603050405020304" pitchFamily="18" charset="0"/>
                <a:cs typeface="Times New Roman" panose="02020603050405020304" pitchFamily="18" charset="0"/>
              </a:rPr>
              <a:t>Sơn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tục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gọi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gò</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Đống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Đa</a:t>
            </a:r>
            <a:r>
              <a:rPr lang="en-US" b="1" dirty="0">
                <a:solidFill>
                  <a:schemeClr val="accent2">
                    <a:lumMod val="75000"/>
                  </a:schemeClr>
                </a:solidFill>
                <a:latin typeface="Times New Roman" panose="02020603050405020304" pitchFamily="18" charset="0"/>
                <a:cs typeface="Times New Roman" panose="02020603050405020304" pitchFamily="18" charset="0"/>
              </a:rPr>
              <a:t>). Theo Bang </a:t>
            </a:r>
            <a:r>
              <a:rPr lang="en-US" b="1" dirty="0" err="1">
                <a:solidFill>
                  <a:schemeClr val="accent2">
                    <a:lumMod val="75000"/>
                  </a:schemeClr>
                </a:solidFill>
                <a:latin typeface="Times New Roman" panose="02020603050405020304" pitchFamily="18" charset="0"/>
                <a:cs typeface="Times New Roman" panose="02020603050405020304" pitchFamily="18" charset="0"/>
              </a:rPr>
              <a:t>giao</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lục</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trong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chiến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dịch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mùa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xuân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Kỷ</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Dậu</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số</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quân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Thanh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bị</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chết</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là</a:t>
            </a:r>
            <a:r>
              <a:rPr lang="en-US" b="1" dirty="0">
                <a:solidFill>
                  <a:schemeClr val="accent2">
                    <a:lumMod val="75000"/>
                  </a:schemeClr>
                </a:solidFill>
                <a:latin typeface="Times New Roman" panose="02020603050405020304" pitchFamily="18" charset="0"/>
                <a:cs typeface="Times New Roman" panose="02020603050405020304" pitchFamily="18" charset="0"/>
              </a:rPr>
              <a:t> 27 </a:t>
            </a:r>
            <a:r>
              <a:rPr lang="en-US" b="1" dirty="0" err="1">
                <a:solidFill>
                  <a:schemeClr val="accent2">
                    <a:lumMod val="75000"/>
                  </a:schemeClr>
                </a:solidFill>
                <a:latin typeface="Times New Roman" panose="02020603050405020304" pitchFamily="18" charset="0"/>
                <a:cs typeface="Times New Roman" panose="02020603050405020304" pitchFamily="18" charset="0"/>
              </a:rPr>
              <a:t>vạn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Quân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Tây</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Sơn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thừa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thế</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chém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giết</a:t>
            </a:r>
            <a:r>
              <a:rPr lang="en-US" b="1" dirty="0">
                <a:solidFill>
                  <a:schemeClr val="accent2">
                    <a:lumMod val="75000"/>
                  </a:schemeClr>
                </a:solidFill>
                <a:latin typeface="Times New Roman" panose="02020603050405020304" pitchFamily="18" charset="0"/>
                <a:cs typeface="Times New Roman" panose="02020603050405020304" pitchFamily="18" charset="0"/>
              </a:rPr>
              <a:t> lung </a:t>
            </a:r>
            <a:r>
              <a:rPr lang="en-US" b="1" dirty="0" err="1">
                <a:solidFill>
                  <a:schemeClr val="accent2">
                    <a:lumMod val="75000"/>
                  </a:schemeClr>
                </a:solidFill>
                <a:latin typeface="Times New Roman" panose="02020603050405020304" pitchFamily="18" charset="0"/>
                <a:cs typeface="Times New Roman" panose="02020603050405020304" pitchFamily="18" charset="0"/>
              </a:rPr>
              <a:t>tung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thây</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nằm</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đầy</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đồng</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máu</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chảy</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thành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suối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quân</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Thanh</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đại</a:t>
            </a:r>
            <a:r>
              <a:rPr lang="en-US" b="1" dirty="0">
                <a:solidFill>
                  <a:schemeClr val="accent2">
                    <a:lumMod val="75000"/>
                  </a:schemeClr>
                </a:solidFill>
                <a:latin typeface="Times New Roman" panose="02020603050405020304" pitchFamily="18" charset="0"/>
                <a:cs typeface="Times New Roman" panose="02020603050405020304" pitchFamily="18" charset="0"/>
              </a:rPr>
              <a:t> </a:t>
            </a:r>
            <a:r>
              <a:rPr lang="en-US" b="1" dirty="0" err="1">
                <a:solidFill>
                  <a:schemeClr val="accent2">
                    <a:lumMod val="75000"/>
                  </a:schemeClr>
                </a:solidFill>
                <a:latin typeface="Times New Roman" panose="02020603050405020304" pitchFamily="18" charset="0"/>
                <a:cs typeface="Times New Roman" panose="02020603050405020304" pitchFamily="18" charset="0"/>
              </a:rPr>
              <a:t>bại</a:t>
            </a:r>
            <a:r>
              <a:rPr lang="en-US" b="1" dirty="0">
                <a:solidFill>
                  <a:schemeClr val="accent2">
                    <a:lumMod val="75000"/>
                  </a:schemeClr>
                </a:solidFill>
                <a:latin typeface="Times New Roman" panose="02020603050405020304" pitchFamily="18" charset="0"/>
                <a:cs typeface="Times New Roman" panose="02020603050405020304" pitchFamily="18" charset="0"/>
              </a:rPr>
              <a:t>.</a:t>
            </a:r>
          </a:p>
          <a:p>
            <a:pPr algn="just">
              <a:spcBef>
                <a:spcPct val="50000"/>
              </a:spcBef>
            </a:pPr>
            <a:r>
              <a:rPr lang="en-US" dirty="0" smtClean="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Hoàng</a:t>
            </a:r>
            <a:r>
              <a:rPr lang="en-US" i="1" dirty="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Lê</a:t>
            </a:r>
            <a:r>
              <a:rPr lang="en-US" i="1" dirty="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Nhất</a:t>
            </a:r>
            <a:r>
              <a:rPr lang="en-US" i="1" dirty="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Thống</a:t>
            </a:r>
            <a:r>
              <a:rPr lang="en-US" i="1" dirty="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chí</a:t>
            </a:r>
            <a:r>
              <a:rPr lang="en-US" i="1" dirty="0" smtClean="0">
                <a:solidFill>
                  <a:srgbClr val="FF3300"/>
                </a:solidFill>
                <a:latin typeface="Times New Roman" panose="02020603050405020304" pitchFamily="18" charset="0"/>
                <a:cs typeface="Times New Roman" panose="02020603050405020304" pitchFamily="18" charset="0"/>
              </a:rPr>
              <a:t> – </a:t>
            </a:r>
            <a:r>
              <a:rPr lang="en-US" dirty="0" err="1" smtClean="0">
                <a:solidFill>
                  <a:srgbClr val="FF3300"/>
                </a:solidFill>
                <a:latin typeface="Times New Roman" panose="02020603050405020304" pitchFamily="18" charset="0"/>
                <a:cs typeface="Times New Roman" panose="02020603050405020304" pitchFamily="18" charset="0"/>
              </a:rPr>
              <a:t>Ngô</a:t>
            </a:r>
            <a:r>
              <a:rPr lang="en-US" dirty="0" smtClean="0">
                <a:solidFill>
                  <a:srgbClr val="FF3300"/>
                </a:solidFill>
                <a:latin typeface="Times New Roman" panose="02020603050405020304" pitchFamily="18" charset="0"/>
                <a:cs typeface="Times New Roman" panose="02020603050405020304" pitchFamily="18" charset="0"/>
              </a:rPr>
              <a:t> </a:t>
            </a:r>
            <a:r>
              <a:rPr lang="en-US" dirty="0" err="1" smtClean="0">
                <a:solidFill>
                  <a:srgbClr val="FF3300"/>
                </a:solidFill>
                <a:latin typeface="Times New Roman" panose="02020603050405020304" pitchFamily="18" charset="0"/>
                <a:cs typeface="Times New Roman" panose="02020603050405020304" pitchFamily="18" charset="0"/>
              </a:rPr>
              <a:t>gia</a:t>
            </a:r>
            <a:r>
              <a:rPr lang="en-US" dirty="0">
                <a:solidFill>
                  <a:srgbClr val="FF3300"/>
                </a:solidFill>
                <a:latin typeface="Times New Roman" panose="02020603050405020304" pitchFamily="18" charset="0"/>
                <a:cs typeface="Times New Roman" panose="02020603050405020304" pitchFamily="18" charset="0"/>
              </a:rPr>
              <a:t> </a:t>
            </a:r>
            <a:r>
              <a:rPr lang="en-US" dirty="0" err="1" smtClean="0">
                <a:solidFill>
                  <a:srgbClr val="FF3300"/>
                </a:solidFill>
                <a:latin typeface="Times New Roman" panose="02020603050405020304" pitchFamily="18" charset="0"/>
                <a:cs typeface="Times New Roman" panose="02020603050405020304" pitchFamily="18" charset="0"/>
              </a:rPr>
              <a:t>văn</a:t>
            </a:r>
            <a:r>
              <a:rPr lang="en-US" dirty="0">
                <a:solidFill>
                  <a:srgbClr val="FF3300"/>
                </a:solidFill>
                <a:latin typeface="Times New Roman" panose="02020603050405020304" pitchFamily="18" charset="0"/>
                <a:cs typeface="Times New Roman" panose="02020603050405020304" pitchFamily="18" charset="0"/>
              </a:rPr>
              <a:t> </a:t>
            </a:r>
            <a:r>
              <a:rPr lang="en-US" dirty="0" err="1" smtClean="0">
                <a:solidFill>
                  <a:srgbClr val="FF3300"/>
                </a:solidFill>
                <a:latin typeface="Times New Roman" panose="02020603050405020304" pitchFamily="18" charset="0"/>
                <a:cs typeface="Times New Roman" panose="02020603050405020304" pitchFamily="18" charset="0"/>
              </a:rPr>
              <a:t>phái</a:t>
            </a:r>
            <a:r>
              <a:rPr lang="en-US" dirty="0">
                <a:solidFill>
                  <a:srgbClr val="FF3300"/>
                </a:solidFill>
                <a:latin typeface="Times New Roman" panose="02020603050405020304" pitchFamily="18" charset="0"/>
                <a:cs typeface="Times New Roman" panose="02020603050405020304" pitchFamily="18" charset="0"/>
              </a:rPr>
              <a:t>)</a:t>
            </a:r>
            <a:endParaRPr lang="en-US" dirty="0" smtClean="0">
              <a:solidFill>
                <a:srgbClr val="FF33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391970" y="1326430"/>
            <a:ext cx="2973936" cy="3693319"/>
          </a:xfrm>
          <a:prstGeom prst="rect">
            <a:avLst/>
          </a:prstGeom>
          <a:noFill/>
          <a:ln w="28575">
            <a:solidFill>
              <a:schemeClr val="accent4"/>
            </a:solidFill>
          </a:ln>
        </p:spPr>
        <p:txBody>
          <a:bodyPr wrap="square" rtlCol="0">
            <a:spAutoFit/>
          </a:bodyPr>
          <a:lstStyle/>
          <a:p>
            <a:pPr algn="just"/>
            <a:r>
              <a:rPr lang="en-US" b="1" dirty="0" err="1" smtClean="0">
                <a:latin typeface="Times New Roman" panose="02020603050405020304" pitchFamily="18" charset="0"/>
                <a:cs typeface="Times New Roman" panose="02020603050405020304" pitchFamily="18" charset="0"/>
              </a:rPr>
              <a:t>Vua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Quang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Trung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ghép</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ván</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cứ</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mười người khiêng một bức, rồi tiến sát đến đồn Ngọc Hồi. Quân Thanh bắn ra, không trúng người nào sau đó phun khói lửa. Quân của vua Quang Trung khiêng ván nhất tề xông lên mà đánh. Quân Thanh chống đỡ không nổi, tướng nhà Thanh là Sầm Nghi Đống thắt cổ chết. Quân Thanh đại </a:t>
            </a:r>
            <a:r>
              <a:rPr lang="vi-VN" b="1" dirty="0" smtClean="0">
                <a:latin typeface="Times New Roman" panose="02020603050405020304" pitchFamily="18" charset="0"/>
                <a:cs typeface="Times New Roman" panose="02020603050405020304" pitchFamily="18" charset="0"/>
              </a:rPr>
              <a:t>bại.</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9634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 fill="hold"/>
                                        <p:tgtEl>
                                          <p:spTgt spid="71684"/>
                                        </p:tgtEl>
                                        <p:attrNameLst>
                                          <p:attrName>ppt_x</p:attrName>
                                        </p:attrNameLst>
                                      </p:cBhvr>
                                      <p:tavLst>
                                        <p:tav tm="0">
                                          <p:val>
                                            <p:strVal val="#ppt_x-.2"/>
                                          </p:val>
                                        </p:tav>
                                        <p:tav tm="100000">
                                          <p:val>
                                            <p:strVal val="#ppt_x"/>
                                          </p:val>
                                        </p:tav>
                                      </p:tavLst>
                                    </p:anim>
                                    <p:anim calcmode="lin" valueType="num">
                                      <p:cBhvr>
                                        <p:cTn id="8" dur="500" fill="hold"/>
                                        <p:tgtEl>
                                          <p:spTgt spid="71684"/>
                                        </p:tgtEl>
                                        <p:attrNameLst>
                                          <p:attrName>ppt_y</p:attrName>
                                        </p:attrNameLst>
                                      </p:cBhvr>
                                      <p:tavLst>
                                        <p:tav tm="0">
                                          <p:val>
                                            <p:strVal val="#ppt_y"/>
                                          </p:val>
                                        </p:tav>
                                        <p:tav tm="100000">
                                          <p:val>
                                            <p:strVal val="#ppt_y"/>
                                          </p:val>
                                        </p:tav>
                                      </p:tavLst>
                                    </p:anim>
                                    <p:animEffect transition="in" filter="wipe(right)" prLst="gradientSize: 0.1">
                                      <p:cBhvr>
                                        <p:cTn id="9"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2"/>
          <p:cNvSpPr txBox="1">
            <a:spLocks noChangeArrowheads="1"/>
          </p:cNvSpPr>
          <p:nvPr/>
        </p:nvSpPr>
        <p:spPr bwMode="auto">
          <a:xfrm>
            <a:off x="7319963" y="7651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4582" name="Text Box 5"/>
          <p:cNvSpPr txBox="1">
            <a:spLocks noChangeArrowheads="1"/>
          </p:cNvSpPr>
          <p:nvPr/>
        </p:nvSpPr>
        <p:spPr bwMode="auto">
          <a:xfrm>
            <a:off x="7839075" y="3937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4585" name="Line 8"/>
          <p:cNvSpPr>
            <a:spLocks noChangeShapeType="1"/>
          </p:cNvSpPr>
          <p:nvPr/>
        </p:nvSpPr>
        <p:spPr bwMode="auto">
          <a:xfrm>
            <a:off x="5842001" y="550132"/>
            <a:ext cx="73025" cy="5732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9" name="Text Box 12"/>
          <p:cNvSpPr txBox="1">
            <a:spLocks noChangeArrowheads="1"/>
          </p:cNvSpPr>
          <p:nvPr/>
        </p:nvSpPr>
        <p:spPr bwMode="auto">
          <a:xfrm>
            <a:off x="1429546" y="1053307"/>
            <a:ext cx="441325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smtClean="0">
                <a:latin typeface="Arial" panose="020B0604020202020204" pitchFamily="34" charset="0"/>
              </a:rPr>
              <a:t>-</a:t>
            </a:r>
            <a:r>
              <a:rPr lang="en-US" altLang="en-US" sz="1800" dirty="0" err="1">
                <a:latin typeface="Arial" panose="020B0604020202020204" pitchFamily="34" charset="0"/>
              </a:rPr>
              <a:t>Lấy</a:t>
            </a:r>
            <a:r>
              <a:rPr lang="en-US" altLang="en-US" sz="1800" dirty="0">
                <a:latin typeface="Arial" panose="020B0604020202020204" pitchFamily="34" charset="0"/>
              </a:rPr>
              <a:t> </a:t>
            </a:r>
            <a:r>
              <a:rPr lang="en-US" altLang="en-US" sz="1800" dirty="0" err="1">
                <a:latin typeface="Arial" panose="020B0604020202020204" pitchFamily="34" charset="0"/>
              </a:rPr>
              <a:t>sáu</a:t>
            </a:r>
            <a:r>
              <a:rPr lang="en-US" altLang="en-US" sz="1800" dirty="0">
                <a:latin typeface="Arial" panose="020B0604020202020204" pitchFamily="34" charset="0"/>
              </a:rPr>
              <a:t> </a:t>
            </a:r>
            <a:r>
              <a:rPr lang="en-US" altLang="en-US" sz="1800" dirty="0" err="1">
                <a:latin typeface="Arial" panose="020B0604020202020204" pitchFamily="34" charset="0"/>
              </a:rPr>
              <a:t>chục</a:t>
            </a:r>
            <a:r>
              <a:rPr lang="en-US" altLang="en-US" sz="1800" dirty="0">
                <a:latin typeface="Arial" panose="020B0604020202020204" pitchFamily="34" charset="0"/>
              </a:rPr>
              <a:t> </a:t>
            </a:r>
            <a:r>
              <a:rPr lang="en-US" altLang="en-US" sz="1800" dirty="0" err="1">
                <a:latin typeface="Arial" panose="020B0604020202020204" pitchFamily="34" charset="0"/>
              </a:rPr>
              <a:t>tấm</a:t>
            </a:r>
            <a:r>
              <a:rPr lang="en-US" altLang="en-US" sz="1800" dirty="0">
                <a:latin typeface="Arial" panose="020B0604020202020204" pitchFamily="34" charset="0"/>
              </a:rPr>
              <a:t> </a:t>
            </a:r>
            <a:r>
              <a:rPr lang="en-US" altLang="en-US" sz="1800" dirty="0" err="1">
                <a:latin typeface="Arial" panose="020B0604020202020204" pitchFamily="34" charset="0"/>
              </a:rPr>
              <a:t>ván</a:t>
            </a:r>
            <a:r>
              <a:rPr lang="en-US" altLang="en-US" sz="1800" dirty="0">
                <a:latin typeface="Arial" panose="020B0604020202020204" pitchFamily="34" charset="0"/>
              </a:rPr>
              <a:t> , </a:t>
            </a:r>
            <a:r>
              <a:rPr lang="en-US" altLang="en-US" sz="1800" dirty="0" err="1">
                <a:latin typeface="Arial" panose="020B0604020202020204" pitchFamily="34" charset="0"/>
              </a:rPr>
              <a:t>cứ</a:t>
            </a:r>
            <a:r>
              <a:rPr lang="en-US" altLang="en-US" sz="1800" dirty="0">
                <a:latin typeface="Arial" panose="020B0604020202020204" pitchFamily="34" charset="0"/>
              </a:rPr>
              <a:t> </a:t>
            </a:r>
            <a:r>
              <a:rPr lang="en-US" altLang="en-US" sz="1800" dirty="0" err="1">
                <a:latin typeface="Arial" panose="020B0604020202020204" pitchFamily="34" charset="0"/>
              </a:rPr>
              <a:t>ghép</a:t>
            </a:r>
            <a:r>
              <a:rPr lang="en-US" altLang="en-US" sz="1800" dirty="0">
                <a:latin typeface="Arial" panose="020B0604020202020204" pitchFamily="34" charset="0"/>
              </a:rPr>
              <a:t> </a:t>
            </a:r>
            <a:r>
              <a:rPr lang="en-US" altLang="en-US" sz="1800" dirty="0" err="1">
                <a:latin typeface="Arial" panose="020B0604020202020204" pitchFamily="34" charset="0"/>
              </a:rPr>
              <a:t>liền</a:t>
            </a:r>
            <a:r>
              <a:rPr lang="en-US" altLang="en-US" sz="1800" dirty="0">
                <a:latin typeface="Arial" panose="020B0604020202020204" pitchFamily="34" charset="0"/>
              </a:rPr>
              <a:t> </a:t>
            </a:r>
            <a:r>
              <a:rPr lang="en-US" altLang="en-US" sz="1800" dirty="0" err="1">
                <a:latin typeface="Arial" panose="020B0604020202020204" pitchFamily="34" charset="0"/>
              </a:rPr>
              <a:t>ba</a:t>
            </a:r>
            <a:r>
              <a:rPr lang="en-US" altLang="en-US" sz="1800" dirty="0">
                <a:latin typeface="Arial" panose="020B0604020202020204" pitchFamily="34" charset="0"/>
              </a:rPr>
              <a:t> </a:t>
            </a:r>
            <a:r>
              <a:rPr lang="en-US" altLang="en-US" sz="1800" dirty="0" err="1">
                <a:latin typeface="Arial" panose="020B0604020202020204" pitchFamily="34" charset="0"/>
              </a:rPr>
              <a:t>tấm</a:t>
            </a:r>
            <a:r>
              <a:rPr lang="en-US" altLang="en-US" sz="1800" dirty="0">
                <a:latin typeface="Arial" panose="020B0604020202020204" pitchFamily="34" charset="0"/>
              </a:rPr>
              <a:t> </a:t>
            </a:r>
            <a:r>
              <a:rPr lang="en-US" altLang="en-US" sz="1800" dirty="0" err="1">
                <a:latin typeface="Arial" panose="020B0604020202020204" pitchFamily="34" charset="0"/>
              </a:rPr>
              <a:t>làm</a:t>
            </a:r>
            <a:r>
              <a:rPr lang="en-US" altLang="en-US" sz="1800" dirty="0">
                <a:latin typeface="Arial" panose="020B0604020202020204" pitchFamily="34" charset="0"/>
              </a:rPr>
              <a:t> </a:t>
            </a:r>
            <a:r>
              <a:rPr lang="en-US" altLang="en-US" sz="1800" dirty="0" err="1">
                <a:latin typeface="Arial" panose="020B0604020202020204" pitchFamily="34" charset="0"/>
              </a:rPr>
              <a:t>một</a:t>
            </a:r>
            <a:r>
              <a:rPr lang="en-US" altLang="en-US" sz="1800" dirty="0">
                <a:latin typeface="Arial" panose="020B0604020202020204" pitchFamily="34" charset="0"/>
              </a:rPr>
              <a:t> </a:t>
            </a:r>
            <a:r>
              <a:rPr lang="en-US" altLang="en-US" sz="1800" dirty="0" err="1">
                <a:latin typeface="Arial" panose="020B0604020202020204" pitchFamily="34" charset="0"/>
              </a:rPr>
              <a:t>bức</a:t>
            </a:r>
            <a:r>
              <a:rPr lang="en-US" altLang="en-US" sz="1800" dirty="0">
                <a:latin typeface="Arial" panose="020B0604020202020204" pitchFamily="34" charset="0"/>
              </a:rPr>
              <a:t>, </a:t>
            </a:r>
            <a:r>
              <a:rPr lang="en-US" altLang="en-US" sz="1800" dirty="0" err="1">
                <a:latin typeface="Arial" panose="020B0604020202020204" pitchFamily="34" charset="0"/>
              </a:rPr>
              <a:t>bên</a:t>
            </a:r>
            <a:r>
              <a:rPr lang="en-US" altLang="en-US" sz="1800" dirty="0">
                <a:latin typeface="Arial" panose="020B0604020202020204" pitchFamily="34" charset="0"/>
              </a:rPr>
              <a:t> </a:t>
            </a:r>
            <a:r>
              <a:rPr lang="en-US" altLang="en-US" sz="1800" dirty="0" err="1">
                <a:latin typeface="Arial" panose="020B0604020202020204" pitchFamily="34" charset="0"/>
              </a:rPr>
              <a:t>ngoài</a:t>
            </a:r>
            <a:r>
              <a:rPr lang="en-US" altLang="en-US" sz="1800" dirty="0">
                <a:latin typeface="Arial" panose="020B0604020202020204" pitchFamily="34" charset="0"/>
              </a:rPr>
              <a:t> </a:t>
            </a:r>
            <a:r>
              <a:rPr lang="en-US" altLang="en-US" sz="1800" dirty="0" err="1">
                <a:latin typeface="Arial" panose="020B0604020202020204" pitchFamily="34" charset="0"/>
              </a:rPr>
              <a:t>lấy</a:t>
            </a:r>
            <a:r>
              <a:rPr lang="en-US" altLang="en-US" sz="1800" dirty="0">
                <a:latin typeface="Arial" panose="020B0604020202020204" pitchFamily="34" charset="0"/>
              </a:rPr>
              <a:t> </a:t>
            </a:r>
            <a:r>
              <a:rPr lang="en-US" altLang="en-US" sz="1800" dirty="0" err="1">
                <a:latin typeface="Arial" panose="020B0604020202020204" pitchFamily="34" charset="0"/>
              </a:rPr>
              <a:t>rơm</a:t>
            </a:r>
            <a:r>
              <a:rPr lang="en-US" altLang="en-US" sz="1800" dirty="0">
                <a:latin typeface="Arial" panose="020B0604020202020204" pitchFamily="34" charset="0"/>
              </a:rPr>
              <a:t> </a:t>
            </a:r>
            <a:r>
              <a:rPr lang="en-US" altLang="en-US" sz="1800" dirty="0" err="1">
                <a:latin typeface="Arial" panose="020B0604020202020204" pitchFamily="34" charset="0"/>
              </a:rPr>
              <a:t>dấp</a:t>
            </a:r>
            <a:r>
              <a:rPr lang="en-US" altLang="en-US" sz="1800" dirty="0">
                <a:latin typeface="Arial" panose="020B0604020202020204" pitchFamily="34" charset="0"/>
              </a:rPr>
              <a:t> </a:t>
            </a:r>
            <a:r>
              <a:rPr lang="en-US" altLang="en-US" sz="1800" dirty="0" err="1">
                <a:latin typeface="Arial" panose="020B0604020202020204" pitchFamily="34" charset="0"/>
              </a:rPr>
              <a:t>nước</a:t>
            </a:r>
            <a:r>
              <a:rPr lang="en-US" altLang="en-US" sz="1800" dirty="0">
                <a:latin typeface="Arial" panose="020B0604020202020204" pitchFamily="34" charset="0"/>
              </a:rPr>
              <a:t> </a:t>
            </a:r>
            <a:r>
              <a:rPr lang="en-US" altLang="en-US" sz="1800" dirty="0" err="1">
                <a:latin typeface="Arial" panose="020B0604020202020204" pitchFamily="34" charset="0"/>
              </a:rPr>
              <a:t>phủ</a:t>
            </a:r>
            <a:r>
              <a:rPr lang="en-US" altLang="en-US" sz="1800" dirty="0">
                <a:latin typeface="Arial" panose="020B0604020202020204" pitchFamily="34" charset="0"/>
              </a:rPr>
              <a:t> </a:t>
            </a:r>
            <a:r>
              <a:rPr lang="en-US" altLang="en-US" sz="1800" dirty="0" err="1">
                <a:latin typeface="Arial" panose="020B0604020202020204" pitchFamily="34" charset="0"/>
              </a:rPr>
              <a:t>kín</a:t>
            </a:r>
            <a:r>
              <a:rPr lang="en-US" altLang="en-US" sz="1800" dirty="0">
                <a:latin typeface="Arial" panose="020B0604020202020204" pitchFamily="34" charset="0"/>
              </a:rPr>
              <a:t>.</a:t>
            </a:r>
          </a:p>
          <a:p>
            <a:pPr eaLnBrk="1" hangingPunct="1">
              <a:spcBef>
                <a:spcPct val="0"/>
              </a:spcBef>
              <a:buFontTx/>
              <a:buNone/>
            </a:pPr>
            <a:r>
              <a:rPr lang="en-US" altLang="en-US" sz="1800" dirty="0">
                <a:latin typeface="Arial" panose="020B0604020202020204" pitchFamily="34" charset="0"/>
              </a:rPr>
              <a:t>-</a:t>
            </a:r>
            <a:r>
              <a:rPr lang="en-US" altLang="en-US" sz="1800" dirty="0" err="1">
                <a:latin typeface="Arial" panose="020B0604020202020204" pitchFamily="34" charset="0"/>
              </a:rPr>
              <a:t>Cứ</a:t>
            </a:r>
            <a:r>
              <a:rPr lang="en-US" altLang="en-US" sz="1800" dirty="0">
                <a:latin typeface="Arial" panose="020B0604020202020204" pitchFamily="34" charset="0"/>
              </a:rPr>
              <a:t> </a:t>
            </a:r>
            <a:r>
              <a:rPr lang="en-US" altLang="en-US" sz="1800" dirty="0" err="1">
                <a:latin typeface="Arial" panose="020B0604020202020204" pitchFamily="34" charset="0"/>
              </a:rPr>
              <a:t>mười</a:t>
            </a:r>
            <a:r>
              <a:rPr lang="en-US" altLang="en-US" sz="1800" dirty="0">
                <a:latin typeface="Arial" panose="020B0604020202020204" pitchFamily="34" charset="0"/>
              </a:rPr>
              <a:t> </a:t>
            </a:r>
            <a:r>
              <a:rPr lang="en-US" altLang="en-US" sz="1800" dirty="0" err="1">
                <a:latin typeface="Arial" panose="020B0604020202020204" pitchFamily="34" charset="0"/>
              </a:rPr>
              <a:t>người</a:t>
            </a:r>
            <a:r>
              <a:rPr lang="en-US" altLang="en-US" sz="1800" dirty="0">
                <a:latin typeface="Arial" panose="020B0604020202020204" pitchFamily="34" charset="0"/>
              </a:rPr>
              <a:t> </a:t>
            </a:r>
            <a:r>
              <a:rPr lang="en-US" altLang="en-US" sz="1800" dirty="0" err="1">
                <a:latin typeface="Arial" panose="020B0604020202020204" pitchFamily="34" charset="0"/>
              </a:rPr>
              <a:t>khiêng</a:t>
            </a:r>
            <a:r>
              <a:rPr lang="en-US" altLang="en-US" sz="1800" dirty="0">
                <a:latin typeface="Arial" panose="020B0604020202020204" pitchFamily="34" charset="0"/>
              </a:rPr>
              <a:t> </a:t>
            </a:r>
            <a:r>
              <a:rPr lang="en-US" altLang="en-US" sz="1800" dirty="0" err="1">
                <a:latin typeface="Arial" panose="020B0604020202020204" pitchFamily="34" charset="0"/>
              </a:rPr>
              <a:t>một</a:t>
            </a:r>
            <a:r>
              <a:rPr lang="en-US" altLang="en-US" sz="1800" dirty="0">
                <a:latin typeface="Arial" panose="020B0604020202020204" pitchFamily="34" charset="0"/>
              </a:rPr>
              <a:t> </a:t>
            </a:r>
            <a:r>
              <a:rPr lang="en-US" altLang="en-US" sz="1800" dirty="0" err="1">
                <a:latin typeface="Arial" panose="020B0604020202020204" pitchFamily="34" charset="0"/>
              </a:rPr>
              <a:t>bức</a:t>
            </a:r>
            <a:r>
              <a:rPr lang="en-US" altLang="en-US" sz="1800" dirty="0">
                <a:latin typeface="Arial" panose="020B0604020202020204" pitchFamily="34" charset="0"/>
              </a:rPr>
              <a:t>, </a:t>
            </a:r>
            <a:r>
              <a:rPr lang="en-US" altLang="en-US" sz="1800" dirty="0" err="1">
                <a:latin typeface="Arial" panose="020B0604020202020204" pitchFamily="34" charset="0"/>
              </a:rPr>
              <a:t>lưng</a:t>
            </a:r>
            <a:r>
              <a:rPr lang="en-US" altLang="en-US" sz="1800" dirty="0">
                <a:latin typeface="Arial" panose="020B0604020202020204" pitchFamily="34" charset="0"/>
              </a:rPr>
              <a:t> </a:t>
            </a:r>
            <a:r>
              <a:rPr lang="en-US" altLang="en-US" sz="1800" dirty="0" err="1">
                <a:latin typeface="Arial" panose="020B0604020202020204" pitchFamily="34" charset="0"/>
              </a:rPr>
              <a:t>giắt</a:t>
            </a:r>
            <a:r>
              <a:rPr lang="en-US" altLang="en-US" sz="1800" dirty="0">
                <a:latin typeface="Arial" panose="020B0604020202020204" pitchFamily="34" charset="0"/>
              </a:rPr>
              <a:t> </a:t>
            </a:r>
            <a:r>
              <a:rPr lang="en-US" altLang="en-US" sz="1800" dirty="0" err="1">
                <a:latin typeface="Arial" panose="020B0604020202020204" pitchFamily="34" charset="0"/>
              </a:rPr>
              <a:t>dao</a:t>
            </a:r>
            <a:r>
              <a:rPr lang="en-US" altLang="en-US" sz="1800" dirty="0">
                <a:latin typeface="Arial" panose="020B0604020202020204" pitchFamily="34" charset="0"/>
              </a:rPr>
              <a:t> </a:t>
            </a:r>
            <a:r>
              <a:rPr lang="en-US" altLang="en-US" sz="1800" dirty="0" err="1">
                <a:latin typeface="Arial" panose="020B0604020202020204" pitchFamily="34" charset="0"/>
              </a:rPr>
              <a:t>ngắn</a:t>
            </a:r>
            <a:r>
              <a:rPr lang="en-US" altLang="en-US" sz="1800" dirty="0">
                <a:latin typeface="Arial" panose="020B0604020202020204" pitchFamily="34" charset="0"/>
              </a:rPr>
              <a:t>, </a:t>
            </a:r>
            <a:r>
              <a:rPr lang="en-US" altLang="en-US" sz="1800" dirty="0" err="1">
                <a:latin typeface="Arial" panose="020B0604020202020204" pitchFamily="34" charset="0"/>
              </a:rPr>
              <a:t>hai</a:t>
            </a:r>
            <a:r>
              <a:rPr lang="en-US" altLang="en-US" sz="1800" dirty="0">
                <a:latin typeface="Arial" panose="020B0604020202020204" pitchFamily="34" charset="0"/>
              </a:rPr>
              <a:t> </a:t>
            </a:r>
            <a:r>
              <a:rPr lang="en-US" altLang="en-US" sz="1800" dirty="0" err="1">
                <a:latin typeface="Arial" panose="020B0604020202020204" pitchFamily="34" charset="0"/>
              </a:rPr>
              <a:t>mươi</a:t>
            </a:r>
            <a:r>
              <a:rPr lang="en-US" altLang="en-US" sz="1800" dirty="0">
                <a:latin typeface="Arial" panose="020B0604020202020204" pitchFamily="34" charset="0"/>
              </a:rPr>
              <a:t> </a:t>
            </a:r>
            <a:r>
              <a:rPr lang="en-US" altLang="en-US" sz="1800" dirty="0" err="1">
                <a:latin typeface="Arial" panose="020B0604020202020204" pitchFamily="34" charset="0"/>
              </a:rPr>
              <a:t>người</a:t>
            </a:r>
            <a:r>
              <a:rPr lang="en-US" altLang="en-US" sz="1800" dirty="0">
                <a:latin typeface="Arial" panose="020B0604020202020204" pitchFamily="34" charset="0"/>
              </a:rPr>
              <a:t> </a:t>
            </a:r>
            <a:r>
              <a:rPr lang="en-US" altLang="en-US" sz="1800" dirty="0" err="1">
                <a:latin typeface="Arial" panose="020B0604020202020204" pitchFamily="34" charset="0"/>
              </a:rPr>
              <a:t>khác</a:t>
            </a:r>
            <a:r>
              <a:rPr lang="en-US" altLang="en-US" sz="1800" dirty="0">
                <a:latin typeface="Arial" panose="020B0604020202020204" pitchFamily="34" charset="0"/>
              </a:rPr>
              <a:t> </a:t>
            </a:r>
            <a:r>
              <a:rPr lang="en-US" altLang="en-US" sz="1800" dirty="0" err="1">
                <a:latin typeface="Arial" panose="020B0604020202020204" pitchFamily="34" charset="0"/>
              </a:rPr>
              <a:t>đều</a:t>
            </a:r>
            <a:r>
              <a:rPr lang="en-US" altLang="en-US" sz="1800" dirty="0">
                <a:latin typeface="Arial" panose="020B0604020202020204" pitchFamily="34" charset="0"/>
              </a:rPr>
              <a:t> </a:t>
            </a:r>
            <a:r>
              <a:rPr lang="en-US" altLang="en-US" sz="1800" dirty="0" err="1">
                <a:latin typeface="Arial" panose="020B0604020202020204" pitchFamily="34" charset="0"/>
              </a:rPr>
              <a:t>cầm</a:t>
            </a:r>
            <a:r>
              <a:rPr lang="en-US" altLang="en-US" sz="1800" dirty="0">
                <a:latin typeface="Arial" panose="020B0604020202020204" pitchFamily="34" charset="0"/>
              </a:rPr>
              <a:t> </a:t>
            </a:r>
            <a:r>
              <a:rPr lang="en-US" altLang="en-US" sz="1800" dirty="0" err="1">
                <a:latin typeface="Arial" panose="020B0604020202020204" pitchFamily="34" charset="0"/>
              </a:rPr>
              <a:t>binh</a:t>
            </a:r>
            <a:r>
              <a:rPr lang="en-US" altLang="en-US" sz="1800" dirty="0">
                <a:latin typeface="Arial" panose="020B0604020202020204" pitchFamily="34" charset="0"/>
              </a:rPr>
              <a:t> </a:t>
            </a:r>
            <a:r>
              <a:rPr lang="en-US" altLang="en-US" sz="1800" dirty="0" err="1">
                <a:latin typeface="Arial" panose="020B0604020202020204" pitchFamily="34" charset="0"/>
              </a:rPr>
              <a:t>khí</a:t>
            </a:r>
            <a:r>
              <a:rPr lang="en-US" altLang="en-US" sz="1800" dirty="0">
                <a:latin typeface="Arial" panose="020B0604020202020204" pitchFamily="34" charset="0"/>
              </a:rPr>
              <a:t> </a:t>
            </a:r>
            <a:r>
              <a:rPr lang="en-US" altLang="en-US" sz="1800" dirty="0" err="1">
                <a:latin typeface="Arial" panose="020B0604020202020204" pitchFamily="34" charset="0"/>
              </a:rPr>
              <a:t>theo</a:t>
            </a:r>
            <a:r>
              <a:rPr lang="en-US" altLang="en-US" sz="1800" dirty="0">
                <a:latin typeface="Arial" panose="020B0604020202020204" pitchFamily="34" charset="0"/>
              </a:rPr>
              <a:t> </a:t>
            </a:r>
            <a:r>
              <a:rPr lang="en-US" altLang="en-US" sz="1800" dirty="0" err="1">
                <a:latin typeface="Arial" panose="020B0604020202020204" pitchFamily="34" charset="0"/>
              </a:rPr>
              <a:t>sau</a:t>
            </a:r>
            <a:r>
              <a:rPr lang="en-US" altLang="en-US" sz="1800" dirty="0">
                <a:latin typeface="Arial" panose="020B0604020202020204" pitchFamily="34" charset="0"/>
              </a:rPr>
              <a:t>, </a:t>
            </a:r>
            <a:r>
              <a:rPr lang="en-US" altLang="en-US" sz="1800" dirty="0" err="1">
                <a:latin typeface="Arial" panose="020B0604020202020204" pitchFamily="34" charset="0"/>
              </a:rPr>
              <a:t>dàn</a:t>
            </a:r>
            <a:r>
              <a:rPr lang="en-US" altLang="en-US" sz="1800" dirty="0">
                <a:latin typeface="Arial" panose="020B0604020202020204" pitchFamily="34" charset="0"/>
              </a:rPr>
              <a:t> </a:t>
            </a:r>
            <a:r>
              <a:rPr lang="en-US" altLang="en-US" sz="1800" dirty="0" err="1">
                <a:latin typeface="Arial" panose="020B0604020202020204" pitchFamily="34" charset="0"/>
              </a:rPr>
              <a:t>thành</a:t>
            </a:r>
            <a:r>
              <a:rPr lang="en-US" altLang="en-US" sz="1800" dirty="0">
                <a:latin typeface="Arial" panose="020B0604020202020204" pitchFamily="34" charset="0"/>
              </a:rPr>
              <a:t> </a:t>
            </a:r>
            <a:r>
              <a:rPr lang="en-US" altLang="en-US" sz="1800" dirty="0" err="1">
                <a:latin typeface="Arial" panose="020B0604020202020204" pitchFamily="34" charset="0"/>
              </a:rPr>
              <a:t>hình</a:t>
            </a:r>
            <a:r>
              <a:rPr lang="en-US" altLang="en-US" sz="1800" dirty="0">
                <a:latin typeface="Arial" panose="020B0604020202020204" pitchFamily="34" charset="0"/>
              </a:rPr>
              <a:t> </a:t>
            </a:r>
            <a:r>
              <a:rPr lang="en-US" altLang="en-US" sz="1800" dirty="0" err="1">
                <a:latin typeface="Arial" panose="020B0604020202020204" pitchFamily="34" charset="0"/>
              </a:rPr>
              <a:t>chữ</a:t>
            </a:r>
            <a:r>
              <a:rPr lang="en-US" altLang="en-US" sz="1800" dirty="0">
                <a:latin typeface="Arial" panose="020B0604020202020204" pitchFamily="34" charset="0"/>
              </a:rPr>
              <a:t> </a:t>
            </a:r>
            <a:r>
              <a:rPr lang="en-US" altLang="en-US" sz="1800" dirty="0" err="1">
                <a:latin typeface="Arial" panose="020B0604020202020204" pitchFamily="34" charset="0"/>
              </a:rPr>
              <a:t>nhất</a:t>
            </a:r>
            <a:r>
              <a:rPr lang="en-US" altLang="en-US" sz="1800" dirty="0">
                <a:latin typeface="Arial" panose="020B0604020202020204" pitchFamily="34" charset="0"/>
              </a:rPr>
              <a:t>.</a:t>
            </a:r>
          </a:p>
          <a:p>
            <a:pPr eaLnBrk="1" hangingPunct="1">
              <a:spcBef>
                <a:spcPct val="0"/>
              </a:spcBef>
              <a:buFontTx/>
              <a:buNone/>
            </a:pPr>
            <a:r>
              <a:rPr lang="en-US" altLang="en-US" sz="1800" dirty="0">
                <a:latin typeface="Arial" panose="020B0604020202020204" pitchFamily="34" charset="0"/>
              </a:rPr>
              <a:t>-</a:t>
            </a:r>
            <a:r>
              <a:rPr lang="en-US" altLang="en-US" sz="1800" dirty="0" err="1">
                <a:latin typeface="Arial" panose="020B0604020202020204" pitchFamily="34" charset="0"/>
              </a:rPr>
              <a:t>Vua</a:t>
            </a:r>
            <a:r>
              <a:rPr lang="en-US" altLang="en-US" sz="1800" dirty="0">
                <a:latin typeface="Arial" panose="020B0604020202020204" pitchFamily="34" charset="0"/>
              </a:rPr>
              <a:t> </a:t>
            </a:r>
            <a:r>
              <a:rPr lang="en-US" altLang="en-US" sz="1800" dirty="0" err="1">
                <a:latin typeface="Arial" panose="020B0604020202020204" pitchFamily="34" charset="0"/>
              </a:rPr>
              <a:t>Quang</a:t>
            </a:r>
            <a:r>
              <a:rPr lang="en-US" altLang="en-US" sz="1800" dirty="0">
                <a:latin typeface="Arial" panose="020B0604020202020204" pitchFamily="34" charset="0"/>
              </a:rPr>
              <a:t> </a:t>
            </a:r>
            <a:r>
              <a:rPr lang="en-US" altLang="en-US" sz="1800" dirty="0" err="1">
                <a:latin typeface="Arial" panose="020B0604020202020204" pitchFamily="34" charset="0"/>
              </a:rPr>
              <a:t>Trung</a:t>
            </a:r>
            <a:r>
              <a:rPr lang="en-US" altLang="en-US" sz="1800" dirty="0">
                <a:latin typeface="Arial" panose="020B0604020202020204" pitchFamily="34" charset="0"/>
              </a:rPr>
              <a:t> </a:t>
            </a:r>
            <a:r>
              <a:rPr lang="en-US" altLang="en-US" sz="1800" dirty="0" err="1">
                <a:latin typeface="Arial" panose="020B0604020202020204" pitchFamily="34" charset="0"/>
              </a:rPr>
              <a:t>cưỡi</a:t>
            </a:r>
            <a:r>
              <a:rPr lang="en-US" altLang="en-US" sz="1800" dirty="0">
                <a:latin typeface="Arial" panose="020B0604020202020204" pitchFamily="34" charset="0"/>
              </a:rPr>
              <a:t> </a:t>
            </a:r>
            <a:r>
              <a:rPr lang="en-US" altLang="en-US" sz="1800" dirty="0" err="1">
                <a:latin typeface="Arial" panose="020B0604020202020204" pitchFamily="34" charset="0"/>
              </a:rPr>
              <a:t>voi</a:t>
            </a:r>
            <a:r>
              <a:rPr lang="en-US" altLang="en-US" sz="1800" dirty="0">
                <a:latin typeface="Arial" panose="020B0604020202020204" pitchFamily="34" charset="0"/>
              </a:rPr>
              <a:t> </a:t>
            </a:r>
            <a:r>
              <a:rPr lang="en-US" altLang="en-US" sz="1800" dirty="0" err="1">
                <a:latin typeface="Arial" panose="020B0604020202020204" pitchFamily="34" charset="0"/>
              </a:rPr>
              <a:t>đi</a:t>
            </a:r>
            <a:r>
              <a:rPr lang="en-US" altLang="en-US" sz="1800" dirty="0">
                <a:latin typeface="Arial" panose="020B0604020202020204" pitchFamily="34" charset="0"/>
              </a:rPr>
              <a:t> </a:t>
            </a:r>
            <a:r>
              <a:rPr lang="en-US" altLang="en-US" sz="1800" dirty="0" err="1">
                <a:latin typeface="Arial" panose="020B0604020202020204" pitchFamily="34" charset="0"/>
              </a:rPr>
              <a:t>đốc</a:t>
            </a:r>
            <a:r>
              <a:rPr lang="en-US" altLang="en-US" sz="1800" dirty="0">
                <a:latin typeface="Arial" panose="020B0604020202020204" pitchFamily="34" charset="0"/>
              </a:rPr>
              <a:t> </a:t>
            </a:r>
            <a:r>
              <a:rPr lang="en-US" altLang="en-US" sz="1800" dirty="0" err="1">
                <a:latin typeface="Arial" panose="020B0604020202020204" pitchFamily="34" charset="0"/>
              </a:rPr>
              <a:t>thúc</a:t>
            </a:r>
            <a:r>
              <a:rPr lang="en-US" altLang="en-US" sz="1800" dirty="0">
                <a:latin typeface="Arial" panose="020B0604020202020204" pitchFamily="34" charset="0"/>
              </a:rPr>
              <a:t>.</a:t>
            </a:r>
          </a:p>
          <a:p>
            <a:pPr eaLnBrk="1" hangingPunct="1">
              <a:spcBef>
                <a:spcPct val="0"/>
              </a:spcBef>
              <a:buFontTx/>
              <a:buNone/>
            </a:pPr>
            <a:endParaRPr lang="en-US" altLang="en-US" sz="1800" dirty="0">
              <a:latin typeface="Arial" panose="020B0604020202020204" pitchFamily="34" charset="0"/>
            </a:endParaRPr>
          </a:p>
          <a:p>
            <a:pPr eaLnBrk="1" hangingPunct="1">
              <a:spcBef>
                <a:spcPct val="0"/>
              </a:spcBef>
              <a:buFontTx/>
              <a:buNone/>
            </a:pPr>
            <a:r>
              <a:rPr lang="en-US" altLang="en-US" sz="1800" dirty="0">
                <a:latin typeface="Arial" panose="020B0604020202020204" pitchFamily="34" charset="0"/>
              </a:rPr>
              <a:t>-</a:t>
            </a:r>
            <a:r>
              <a:rPr lang="en-US" altLang="en-US" sz="1800" dirty="0" err="1">
                <a:latin typeface="Arial" panose="020B0604020202020204" pitchFamily="34" charset="0"/>
              </a:rPr>
              <a:t>Khói</a:t>
            </a:r>
            <a:r>
              <a:rPr lang="en-US" altLang="en-US" sz="1800" dirty="0">
                <a:latin typeface="Arial" panose="020B0604020202020204" pitchFamily="34" charset="0"/>
              </a:rPr>
              <a:t> </a:t>
            </a:r>
            <a:r>
              <a:rPr lang="en-US" altLang="en-US" sz="1800" dirty="0" err="1">
                <a:latin typeface="Arial" panose="020B0604020202020204" pitchFamily="34" charset="0"/>
              </a:rPr>
              <a:t>tỏa</a:t>
            </a:r>
            <a:r>
              <a:rPr lang="en-US" altLang="en-US" sz="1800" dirty="0">
                <a:latin typeface="Arial" panose="020B0604020202020204" pitchFamily="34" charset="0"/>
              </a:rPr>
              <a:t> </a:t>
            </a:r>
            <a:r>
              <a:rPr lang="en-US" altLang="en-US" sz="1800" dirty="0" err="1">
                <a:latin typeface="Arial" panose="020B0604020202020204" pitchFamily="34" charset="0"/>
              </a:rPr>
              <a:t>mù</a:t>
            </a:r>
            <a:r>
              <a:rPr lang="en-US" altLang="en-US" sz="1800" dirty="0">
                <a:latin typeface="Arial" panose="020B0604020202020204" pitchFamily="34" charset="0"/>
              </a:rPr>
              <a:t> </a:t>
            </a:r>
            <a:r>
              <a:rPr lang="en-US" altLang="en-US" sz="1800" dirty="0" err="1">
                <a:latin typeface="Arial" panose="020B0604020202020204" pitchFamily="34" charset="0"/>
              </a:rPr>
              <a:t>trời</a:t>
            </a:r>
            <a:r>
              <a:rPr lang="en-US" altLang="en-US" sz="1800" dirty="0">
                <a:latin typeface="Arial" panose="020B0604020202020204" pitchFamily="34" charset="0"/>
              </a:rPr>
              <a:t>, </a:t>
            </a:r>
            <a:r>
              <a:rPr lang="en-US" altLang="en-US" sz="1800" dirty="0" err="1">
                <a:latin typeface="Arial" panose="020B0604020202020204" pitchFamily="34" charset="0"/>
              </a:rPr>
              <a:t>cách</a:t>
            </a:r>
            <a:r>
              <a:rPr lang="en-US" altLang="en-US" sz="1800" dirty="0">
                <a:latin typeface="Arial" panose="020B0604020202020204" pitchFamily="34" charset="0"/>
              </a:rPr>
              <a:t> gang </a:t>
            </a:r>
            <a:r>
              <a:rPr lang="en-US" altLang="en-US" sz="1800" dirty="0" err="1">
                <a:latin typeface="Arial" panose="020B0604020202020204" pitchFamily="34" charset="0"/>
              </a:rPr>
              <a:t>tấc</a:t>
            </a:r>
            <a:r>
              <a:rPr lang="en-US" altLang="en-US" sz="1800" dirty="0">
                <a:latin typeface="Arial" panose="020B0604020202020204" pitchFamily="34" charset="0"/>
              </a:rPr>
              <a:t> </a:t>
            </a:r>
            <a:r>
              <a:rPr lang="en-US" altLang="en-US" sz="1800" dirty="0" err="1">
                <a:latin typeface="Arial" panose="020B0604020202020204" pitchFamily="34" charset="0"/>
              </a:rPr>
              <a:t>không</a:t>
            </a:r>
            <a:r>
              <a:rPr lang="en-US" altLang="en-US" sz="1800" dirty="0">
                <a:latin typeface="Arial" panose="020B0604020202020204" pitchFamily="34" charset="0"/>
              </a:rPr>
              <a:t> </a:t>
            </a:r>
            <a:r>
              <a:rPr lang="en-US" altLang="en-US" sz="1800" dirty="0" err="1">
                <a:latin typeface="Arial" panose="020B0604020202020204" pitchFamily="34" charset="0"/>
              </a:rPr>
              <a:t>thấy</a:t>
            </a:r>
            <a:r>
              <a:rPr lang="en-US" altLang="en-US" sz="1800" dirty="0">
                <a:latin typeface="Arial" panose="020B0604020202020204" pitchFamily="34" charset="0"/>
              </a:rPr>
              <a:t> </a:t>
            </a:r>
            <a:r>
              <a:rPr lang="en-US" altLang="en-US" sz="1800" dirty="0" err="1">
                <a:latin typeface="Arial" panose="020B0604020202020204" pitchFamily="34" charset="0"/>
              </a:rPr>
              <a:t>gì</a:t>
            </a:r>
            <a:r>
              <a:rPr lang="en-US" altLang="en-US" sz="1800" dirty="0">
                <a:latin typeface="Arial" panose="020B0604020202020204" pitchFamily="34" charset="0"/>
              </a:rPr>
              <a:t>.</a:t>
            </a:r>
          </a:p>
          <a:p>
            <a:pPr eaLnBrk="1" hangingPunct="1">
              <a:spcBef>
                <a:spcPct val="0"/>
              </a:spcBef>
              <a:buFontTx/>
              <a:buNone/>
            </a:pPr>
            <a:endParaRPr lang="en-US" altLang="en-US" sz="1800" dirty="0">
              <a:latin typeface="Arial" panose="020B0604020202020204" pitchFamily="34" charset="0"/>
            </a:endParaRPr>
          </a:p>
          <a:p>
            <a:pPr eaLnBrk="1" hangingPunct="1">
              <a:spcBef>
                <a:spcPct val="50000"/>
              </a:spcBef>
              <a:buFontTx/>
              <a:buNone/>
            </a:pPr>
            <a:endParaRPr lang="en-US" altLang="en-US" sz="1800" dirty="0">
              <a:latin typeface="Arial" panose="020B0604020202020204" pitchFamily="34" charset="0"/>
            </a:endParaRPr>
          </a:p>
        </p:txBody>
      </p:sp>
      <p:sp>
        <p:nvSpPr>
          <p:cNvPr id="24590" name="Text Box 13"/>
          <p:cNvSpPr txBox="1">
            <a:spLocks noChangeArrowheads="1"/>
          </p:cNvSpPr>
          <p:nvPr/>
        </p:nvSpPr>
        <p:spPr bwMode="auto">
          <a:xfrm>
            <a:off x="6743701" y="1268413"/>
            <a:ext cx="2232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4591" name="Text Box 14"/>
          <p:cNvSpPr txBox="1">
            <a:spLocks noChangeArrowheads="1"/>
          </p:cNvSpPr>
          <p:nvPr/>
        </p:nvSpPr>
        <p:spPr bwMode="auto">
          <a:xfrm>
            <a:off x="6672263" y="1268413"/>
            <a:ext cx="2087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4592" name="Text Box 15"/>
          <p:cNvSpPr txBox="1">
            <a:spLocks noChangeArrowheads="1"/>
          </p:cNvSpPr>
          <p:nvPr/>
        </p:nvSpPr>
        <p:spPr bwMode="auto">
          <a:xfrm>
            <a:off x="6096001" y="981076"/>
            <a:ext cx="113569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 Đội khiêng ván vừa che vừa xông thẳng lên</a:t>
            </a:r>
          </a:p>
          <a:p>
            <a:pPr eaLnBrk="1" hangingPunct="1">
              <a:spcBef>
                <a:spcPct val="0"/>
              </a:spcBef>
              <a:buFontTx/>
              <a:buNone/>
            </a:pPr>
            <a:r>
              <a:rPr lang="en-US" altLang="en-US" sz="1800">
                <a:latin typeface="Arial" panose="020B0604020202020204" pitchFamily="34" charset="0"/>
              </a:rPr>
              <a:t> trước …quăng ván xuống đất, ai nấy cầm </a:t>
            </a:r>
          </a:p>
          <a:p>
            <a:pPr eaLnBrk="1" hangingPunct="1">
              <a:spcBef>
                <a:spcPct val="0"/>
              </a:spcBef>
              <a:buFontTx/>
              <a:buNone/>
            </a:pPr>
            <a:r>
              <a:rPr lang="en-US" altLang="en-US" sz="1800">
                <a:latin typeface="Arial" panose="020B0604020202020204" pitchFamily="34" charset="0"/>
              </a:rPr>
              <a:t>dao ngắn chém bừa…</a:t>
            </a:r>
          </a:p>
          <a:p>
            <a:pPr eaLnBrk="1" hangingPunct="1">
              <a:spcBef>
                <a:spcPct val="0"/>
              </a:spcBef>
              <a:buFontTx/>
              <a:buNone/>
            </a:pPr>
            <a:r>
              <a:rPr lang="en-US" altLang="en-US" sz="1800">
                <a:latin typeface="Arial" panose="020B0604020202020204" pitchFamily="34" charset="0"/>
              </a:rPr>
              <a:t>-Quân Thanh bỏ chạy tán loạn, giày xéo</a:t>
            </a:r>
          </a:p>
          <a:p>
            <a:pPr eaLnBrk="1" hangingPunct="1">
              <a:spcBef>
                <a:spcPct val="0"/>
              </a:spcBef>
              <a:buFontTx/>
              <a:buNone/>
            </a:pPr>
            <a:r>
              <a:rPr lang="en-US" altLang="en-US" sz="1800">
                <a:latin typeface="Arial" panose="020B0604020202020204" pitchFamily="34" charset="0"/>
              </a:rPr>
              <a:t> lên nhau.</a:t>
            </a:r>
          </a:p>
          <a:p>
            <a:pPr eaLnBrk="1" hangingPunct="1">
              <a:spcBef>
                <a:spcPct val="0"/>
              </a:spcBef>
              <a:buFontTx/>
              <a:buChar char="-"/>
            </a:pPr>
            <a:r>
              <a:rPr lang="en-US" altLang="en-US" sz="1800">
                <a:latin typeface="Arial" panose="020B0604020202020204" pitchFamily="34" charset="0"/>
              </a:rPr>
              <a:t>Quân Tây Sơn chém giết lung tung,</a:t>
            </a:r>
          </a:p>
          <a:p>
            <a:pPr eaLnBrk="1" hangingPunct="1">
              <a:spcBef>
                <a:spcPct val="0"/>
              </a:spcBef>
              <a:buFontTx/>
              <a:buNone/>
            </a:pPr>
            <a:r>
              <a:rPr lang="en-US" altLang="en-US" sz="1800">
                <a:latin typeface="Arial" panose="020B0604020202020204" pitchFamily="34" charset="0"/>
              </a:rPr>
              <a:t> thay chất đầy đồng, máu chảy thành suối…</a:t>
            </a:r>
          </a:p>
          <a:p>
            <a:pPr eaLnBrk="1" hangingPunct="1">
              <a:spcBef>
                <a:spcPct val="0"/>
              </a:spcBef>
              <a:buFontTx/>
              <a:buNone/>
            </a:pPr>
            <a:endParaRPr lang="en-US" altLang="en-US" sz="1800">
              <a:latin typeface="Arial" panose="020B0604020202020204" pitchFamily="34" charset="0"/>
            </a:endParaRPr>
          </a:p>
        </p:txBody>
      </p:sp>
      <p:sp>
        <p:nvSpPr>
          <p:cNvPr id="24593" name="Text Box 16"/>
          <p:cNvSpPr txBox="1">
            <a:spLocks noChangeArrowheads="1"/>
          </p:cNvSpPr>
          <p:nvPr/>
        </p:nvSpPr>
        <p:spPr bwMode="auto">
          <a:xfrm>
            <a:off x="2904641" y="1619494"/>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solidFill>
                  <a:srgbClr val="FF0000"/>
                </a:solidFill>
                <a:latin typeface="Arial" panose="020B0604020202020204" pitchFamily="34" charset="0"/>
              </a:rPr>
              <a:t>(</a:t>
            </a:r>
            <a:r>
              <a:rPr lang="en-US" altLang="en-US" sz="1800" dirty="0" err="1">
                <a:solidFill>
                  <a:srgbClr val="FF0000"/>
                </a:solidFill>
                <a:latin typeface="Arial" panose="020B0604020202020204" pitchFamily="34" charset="0"/>
              </a:rPr>
              <a:t>Sự</a:t>
            </a:r>
            <a:r>
              <a:rPr lang="en-US" altLang="en-US" sz="1800" dirty="0">
                <a:solidFill>
                  <a:srgbClr val="FF0000"/>
                </a:solidFill>
                <a:latin typeface="Arial" panose="020B0604020202020204" pitchFamily="34" charset="0"/>
              </a:rPr>
              <a:t> </a:t>
            </a:r>
            <a:r>
              <a:rPr lang="en-US" altLang="en-US" sz="1800" dirty="0" err="1">
                <a:solidFill>
                  <a:srgbClr val="FF0000"/>
                </a:solidFill>
                <a:latin typeface="Arial" panose="020B0604020202020204" pitchFamily="34" charset="0"/>
              </a:rPr>
              <a:t>việc</a:t>
            </a:r>
            <a:r>
              <a:rPr lang="en-US" altLang="en-US" sz="1800" dirty="0">
                <a:solidFill>
                  <a:srgbClr val="FF0000"/>
                </a:solidFill>
                <a:latin typeface="Arial" panose="020B0604020202020204" pitchFamily="34" charset="0"/>
              </a:rPr>
              <a:t>)</a:t>
            </a:r>
          </a:p>
        </p:txBody>
      </p:sp>
      <p:sp>
        <p:nvSpPr>
          <p:cNvPr id="24594" name="Text Box 17"/>
          <p:cNvSpPr txBox="1">
            <a:spLocks noChangeArrowheads="1"/>
          </p:cNvSpPr>
          <p:nvPr/>
        </p:nvSpPr>
        <p:spPr bwMode="auto">
          <a:xfrm>
            <a:off x="2397251" y="2740820"/>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Arial" panose="020B0604020202020204" pitchFamily="34" charset="0"/>
              </a:rPr>
              <a:t>(Sự việc hành động.)</a:t>
            </a:r>
          </a:p>
        </p:txBody>
      </p:sp>
      <p:sp>
        <p:nvSpPr>
          <p:cNvPr id="24595" name="Text Box 18"/>
          <p:cNvSpPr txBox="1">
            <a:spLocks noChangeArrowheads="1"/>
          </p:cNvSpPr>
          <p:nvPr/>
        </p:nvSpPr>
        <p:spPr bwMode="auto">
          <a:xfrm>
            <a:off x="1429546" y="3233007"/>
            <a:ext cx="2808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solidFill>
                  <a:srgbClr val="FF0000"/>
                </a:solidFill>
                <a:latin typeface="Arial" panose="020B0604020202020204" pitchFamily="34" charset="0"/>
              </a:rPr>
              <a:t>(</a:t>
            </a:r>
            <a:r>
              <a:rPr lang="en-US" altLang="en-US" sz="1800" dirty="0" err="1">
                <a:solidFill>
                  <a:srgbClr val="FF0000"/>
                </a:solidFill>
                <a:latin typeface="Arial" panose="020B0604020202020204" pitchFamily="34" charset="0"/>
              </a:rPr>
              <a:t>Nhân</a:t>
            </a:r>
            <a:r>
              <a:rPr lang="en-US" altLang="en-US" sz="1800" dirty="0">
                <a:solidFill>
                  <a:srgbClr val="FF0000"/>
                </a:solidFill>
                <a:latin typeface="Arial" panose="020B0604020202020204" pitchFamily="34" charset="0"/>
              </a:rPr>
              <a:t> </a:t>
            </a:r>
            <a:r>
              <a:rPr lang="en-US" altLang="en-US" sz="1800" dirty="0" err="1">
                <a:solidFill>
                  <a:srgbClr val="FF0000"/>
                </a:solidFill>
                <a:latin typeface="Arial" panose="020B0604020202020204" pitchFamily="34" charset="0"/>
              </a:rPr>
              <a:t>vật</a:t>
            </a:r>
            <a:r>
              <a:rPr lang="en-US" altLang="en-US" sz="1800" dirty="0">
                <a:solidFill>
                  <a:srgbClr val="FF0000"/>
                </a:solidFill>
                <a:latin typeface="Arial" panose="020B0604020202020204" pitchFamily="34" charset="0"/>
              </a:rPr>
              <a:t>)</a:t>
            </a:r>
          </a:p>
        </p:txBody>
      </p:sp>
      <p:sp>
        <p:nvSpPr>
          <p:cNvPr id="24596" name="Text Box 19"/>
          <p:cNvSpPr txBox="1">
            <a:spLocks noChangeArrowheads="1"/>
          </p:cNvSpPr>
          <p:nvPr/>
        </p:nvSpPr>
        <p:spPr bwMode="auto">
          <a:xfrm>
            <a:off x="1419226" y="4133852"/>
            <a:ext cx="282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latin typeface="Arial" panose="020B0604020202020204" pitchFamily="34" charset="0"/>
              </a:rPr>
              <a:t>(Cảnh vật)</a:t>
            </a:r>
          </a:p>
        </p:txBody>
      </p:sp>
      <p:sp>
        <p:nvSpPr>
          <p:cNvPr id="24597" name="Text Box 20"/>
          <p:cNvSpPr txBox="1">
            <a:spLocks noChangeArrowheads="1"/>
          </p:cNvSpPr>
          <p:nvPr/>
        </p:nvSpPr>
        <p:spPr bwMode="auto">
          <a:xfrm>
            <a:off x="8401051" y="1484313"/>
            <a:ext cx="2016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Arial" panose="020B0604020202020204" pitchFamily="34" charset="0"/>
              </a:rPr>
              <a:t>( Hành động)</a:t>
            </a:r>
          </a:p>
        </p:txBody>
      </p:sp>
      <p:sp>
        <p:nvSpPr>
          <p:cNvPr id="24598" name="Text Box 21"/>
          <p:cNvSpPr txBox="1">
            <a:spLocks noChangeArrowheads="1"/>
          </p:cNvSpPr>
          <p:nvPr/>
        </p:nvSpPr>
        <p:spPr bwMode="auto">
          <a:xfrm>
            <a:off x="7175500" y="2060576"/>
            <a:ext cx="208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Arial" panose="020B0604020202020204" pitchFamily="34" charset="0"/>
              </a:rPr>
              <a:t>( Hành động)</a:t>
            </a:r>
          </a:p>
        </p:txBody>
      </p:sp>
      <p:sp>
        <p:nvSpPr>
          <p:cNvPr id="24599" name="Text Box 22"/>
          <p:cNvSpPr txBox="1">
            <a:spLocks noChangeArrowheads="1"/>
          </p:cNvSpPr>
          <p:nvPr/>
        </p:nvSpPr>
        <p:spPr bwMode="auto">
          <a:xfrm>
            <a:off x="6383338" y="2924176"/>
            <a:ext cx="2881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Arial" panose="020B0604020202020204" pitchFamily="34" charset="0"/>
              </a:rPr>
              <a:t>( Hành động, cảnh vật)</a:t>
            </a:r>
          </a:p>
        </p:txBody>
      </p:sp>
      <p:sp>
        <p:nvSpPr>
          <p:cNvPr id="15383" name="Text Box 23"/>
          <p:cNvSpPr txBox="1">
            <a:spLocks noChangeArrowheads="1"/>
          </p:cNvSpPr>
          <p:nvPr/>
        </p:nvSpPr>
        <p:spPr bwMode="auto">
          <a:xfrm>
            <a:off x="1889859" y="4543891"/>
            <a:ext cx="7904283" cy="181588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spcBef>
                <a:spcPct val="50000"/>
              </a:spcBef>
              <a:defRPr/>
            </a:pPr>
            <a:r>
              <a:rPr lang="en-US" altLang="en-US" sz="3200" b="1" dirty="0" smtClean="0">
                <a:solidFill>
                  <a:srgbClr val="7030A0"/>
                </a:solidFill>
                <a:latin typeface="Times New Roman" pitchFamily="18" charset="0"/>
                <a:cs typeface="Times New Roman" pitchFamily="18" charset="0"/>
              </a:rPr>
              <a:t>=&gt; </a:t>
            </a:r>
            <a:r>
              <a:rPr lang="en-US" altLang="en-US" sz="3200" b="1" dirty="0" err="1" smtClean="0">
                <a:solidFill>
                  <a:srgbClr val="7030A0"/>
                </a:solidFill>
                <a:latin typeface="Times New Roman" pitchFamily="18" charset="0"/>
                <a:cs typeface="Times New Roman" pitchFamily="18" charset="0"/>
              </a:rPr>
              <a:t>Các</a:t>
            </a:r>
            <a:r>
              <a:rPr lang="en-US" altLang="en-US" sz="3200" b="1" dirty="0" smtClean="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yếu</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tố</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miêu</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tả</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làm</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cho</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câu</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chuyện</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trở</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nên</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sinh</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động</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hấp</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dẫn</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gợi</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cảm</a:t>
            </a:r>
            <a:r>
              <a:rPr lang="en-US" altLang="en-US" sz="3200" b="1" dirty="0">
                <a:solidFill>
                  <a:srgbClr val="7030A0"/>
                </a:solidFill>
                <a:latin typeface="Times New Roman" pitchFamily="18" charset="0"/>
                <a:cs typeface="Times New Roman" pitchFamily="18" charset="0"/>
              </a:rPr>
              <a:t>.</a:t>
            </a:r>
          </a:p>
          <a:p>
            <a:pPr algn="ctr" eaLnBrk="1" hangingPunct="1">
              <a:spcBef>
                <a:spcPct val="50000"/>
              </a:spcBef>
              <a:defRPr/>
            </a:pPr>
            <a:endParaRPr lang="en-US" altLang="en-US" sz="3200" b="1" dirty="0">
              <a:solidFill>
                <a:srgbClr val="7030A0"/>
              </a:solidFill>
              <a:latin typeface="Times New Roman" pitchFamily="18" charset="0"/>
              <a:cs typeface="Times New Roman" pitchFamily="18" charset="0"/>
            </a:endParaRPr>
          </a:p>
        </p:txBody>
      </p:sp>
      <p:sp>
        <p:nvSpPr>
          <p:cNvPr id="24601" name="Line 24"/>
          <p:cNvSpPr>
            <a:spLocks noChangeShapeType="1"/>
          </p:cNvSpPr>
          <p:nvPr/>
        </p:nvSpPr>
        <p:spPr bwMode="auto">
          <a:xfrm>
            <a:off x="6527800" y="3500438"/>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2" name="Line 26"/>
          <p:cNvSpPr>
            <a:spLocks noChangeShapeType="1"/>
          </p:cNvSpPr>
          <p:nvPr/>
        </p:nvSpPr>
        <p:spPr bwMode="auto">
          <a:xfrm>
            <a:off x="6456363" y="3500438"/>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7" name="Line 27"/>
          <p:cNvSpPr>
            <a:spLocks noChangeShapeType="1"/>
          </p:cNvSpPr>
          <p:nvPr/>
        </p:nvSpPr>
        <p:spPr bwMode="auto">
          <a:xfrm>
            <a:off x="6238875" y="3500438"/>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47040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87"/>
                                        </p:tgtEl>
                                        <p:attrNameLst>
                                          <p:attrName>style.visibility</p:attrName>
                                        </p:attrNameLst>
                                      </p:cBhvr>
                                      <p:to>
                                        <p:strVal val="visible"/>
                                      </p:to>
                                    </p:set>
                                    <p:animEffect transition="in" filter="checkerboard(across)">
                                      <p:cBhvr>
                                        <p:cTn id="7" dur="500"/>
                                        <p:tgtEl>
                                          <p:spTgt spid="15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5383"/>
                                        </p:tgtEl>
                                        <p:attrNameLst>
                                          <p:attrName>style.visibility</p:attrName>
                                        </p:attrNameLst>
                                      </p:cBhvr>
                                      <p:to>
                                        <p:strVal val="visible"/>
                                      </p:to>
                                    </p:set>
                                    <p:anim calcmode="discrete" valueType="clr">
                                      <p:cBhvr override="childStyle">
                                        <p:cTn id="12" dur="80"/>
                                        <p:tgtEl>
                                          <p:spTgt spid="1538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83"/>
                                        </p:tgtEl>
                                        <p:attrNameLst>
                                          <p:attrName>fillcolor</p:attrName>
                                        </p:attrNameLst>
                                      </p:cBhvr>
                                      <p:tavLst>
                                        <p:tav tm="0">
                                          <p:val>
                                            <p:clrVal>
                                              <a:schemeClr val="accent2"/>
                                            </p:clrVal>
                                          </p:val>
                                        </p:tav>
                                        <p:tav tm="50000">
                                          <p:val>
                                            <p:clrVal>
                                              <a:schemeClr val="hlink"/>
                                            </p:clrVal>
                                          </p:val>
                                        </p:tav>
                                      </p:tavLst>
                                    </p:anim>
                                    <p:set>
                                      <p:cBhvr>
                                        <p:cTn id="14" dur="80"/>
                                        <p:tgtEl>
                                          <p:spTgt spid="153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animBg="1"/>
      <p:bldP spid="153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906962" y="800649"/>
            <a:ext cx="1641475"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381501" y="1009651"/>
            <a:ext cx="8810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042989"/>
            <a:ext cx="4619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4386601" y="940897"/>
            <a:ext cx="893763"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5397500" y="2232026"/>
            <a:ext cx="13843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3662363" y="100014"/>
            <a:ext cx="4678362" cy="304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srgbClr val="FF0000"/>
                </a:solidFill>
                <a:latin typeface="Times New Roman" pitchFamily="18" charset="0"/>
                <a:cs typeface="Times New Roman" pitchFamily="18" charset="0"/>
              </a:rPr>
              <a:t>TIẾT </a:t>
            </a:r>
            <a:r>
              <a:rPr lang="en-US" sz="1400" b="1" dirty="0" smtClean="0">
                <a:solidFill>
                  <a:srgbClr val="FF0000"/>
                </a:solidFill>
                <a:latin typeface="Times New Roman" pitchFamily="18" charset="0"/>
                <a:cs typeface="Times New Roman" pitchFamily="18" charset="0"/>
              </a:rPr>
              <a:t> </a:t>
            </a:r>
            <a:r>
              <a:rPr lang="en-US" sz="1400" b="1" dirty="0">
                <a:solidFill>
                  <a:srgbClr val="FF0000"/>
                </a:solidFill>
                <a:latin typeface="Times New Roman" pitchFamily="18" charset="0"/>
                <a:cs typeface="Times New Roman" pitchFamily="18" charset="0"/>
              </a:rPr>
              <a:t>: MIÊU TẢ TRONG VĂN BẢN TỰ SỰ</a:t>
            </a:r>
          </a:p>
        </p:txBody>
      </p:sp>
      <p:sp>
        <p:nvSpPr>
          <p:cNvPr id="15" name="Rounded Rectangle 14"/>
          <p:cNvSpPr/>
          <p:nvPr/>
        </p:nvSpPr>
        <p:spPr>
          <a:xfrm>
            <a:off x="1159981" y="654469"/>
            <a:ext cx="5004763" cy="35874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b="1" dirty="0">
                <a:solidFill>
                  <a:prstClr val="black"/>
                </a:solidFill>
                <a:latin typeface="Times New Roman" pitchFamily="18" charset="0"/>
                <a:cs typeface="Times New Roman" pitchFamily="18" charset="0"/>
              </a:rPr>
              <a:t>I. </a:t>
            </a:r>
            <a:r>
              <a:rPr lang="en-US" b="1" dirty="0" err="1">
                <a:solidFill>
                  <a:prstClr val="black"/>
                </a:solidFill>
                <a:latin typeface="Times New Roman" pitchFamily="18" charset="0"/>
                <a:cs typeface="Times New Roman" pitchFamily="18" charset="0"/>
              </a:rPr>
              <a:t>Tìm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hiểu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yếu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miêu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tả</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trong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văn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bản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tự</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sự</a:t>
            </a:r>
            <a:endParaRPr lang="en-US" b="1" dirty="0">
              <a:solidFill>
                <a:prstClr val="black"/>
              </a:solidFill>
              <a:latin typeface="Times New Roman" pitchFamily="18" charset="0"/>
              <a:cs typeface="Times New Roman" pitchFamily="18" charset="0"/>
            </a:endParaRPr>
          </a:p>
        </p:txBody>
      </p:sp>
      <p:sp>
        <p:nvSpPr>
          <p:cNvPr id="16" name="Rounded Rectangle 15"/>
          <p:cNvSpPr/>
          <p:nvPr/>
        </p:nvSpPr>
        <p:spPr>
          <a:xfrm>
            <a:off x="2012350" y="1018819"/>
            <a:ext cx="2536632" cy="37700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b="1" dirty="0" smtClean="0">
                <a:solidFill>
                  <a:prstClr val="black"/>
                </a:solidFill>
                <a:latin typeface="Times New Roman" pitchFamily="18" charset="0"/>
                <a:cs typeface="Times New Roman" pitchFamily="18" charset="0"/>
              </a:rPr>
              <a:t>1. </a:t>
            </a:r>
            <a:r>
              <a:rPr lang="en-US" b="1" dirty="0" err="1" smtClean="0">
                <a:solidFill>
                  <a:prstClr val="black"/>
                </a:solidFill>
                <a:latin typeface="Times New Roman" pitchFamily="18" charset="0"/>
                <a:cs typeface="Times New Roman" pitchFamily="18" charset="0"/>
              </a:rPr>
              <a:t>Đoạn</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trích</a:t>
            </a:r>
            <a:r>
              <a:rPr lang="en-US" b="1" dirty="0" smtClean="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Sgk</a:t>
            </a:r>
            <a:r>
              <a:rPr lang="en-US" b="1" dirty="0" smtClean="0">
                <a:solidFill>
                  <a:prstClr val="black"/>
                </a:solidFill>
                <a:latin typeface="Times New Roman" pitchFamily="18" charset="0"/>
                <a:cs typeface="Times New Roman" pitchFamily="18" charset="0"/>
              </a:rPr>
              <a:t>/91 </a:t>
            </a:r>
            <a:r>
              <a:rPr lang="en-US" b="1" dirty="0">
                <a:solidFill>
                  <a:prstClr val="black"/>
                </a:solidFill>
                <a:latin typeface="Times New Roman" pitchFamily="18" charset="0"/>
                <a:cs typeface="Times New Roman" pitchFamily="18" charset="0"/>
              </a:rPr>
              <a:t>)</a:t>
            </a:r>
          </a:p>
        </p:txBody>
      </p:sp>
      <p:sp>
        <p:nvSpPr>
          <p:cNvPr id="18" name="Rounded Rectangle 17"/>
          <p:cNvSpPr/>
          <p:nvPr/>
        </p:nvSpPr>
        <p:spPr>
          <a:xfrm>
            <a:off x="1919013" y="6129379"/>
            <a:ext cx="2723305" cy="3841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b="1" dirty="0">
                <a:solidFill>
                  <a:prstClr val="black"/>
                </a:solidFill>
                <a:latin typeface="Times New Roman" pitchFamily="18" charset="0"/>
                <a:cs typeface="Times New Roman" pitchFamily="18" charset="0"/>
              </a:rPr>
              <a:t>3. </a:t>
            </a:r>
            <a:r>
              <a:rPr lang="en-US" b="1" dirty="0" err="1">
                <a:solidFill>
                  <a:prstClr val="black"/>
                </a:solidFill>
                <a:latin typeface="Times New Roman" pitchFamily="18" charset="0"/>
                <a:cs typeface="Times New Roman" pitchFamily="18" charset="0"/>
              </a:rPr>
              <a:t>Kết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luận</a:t>
            </a:r>
            <a:r>
              <a:rPr lang="en-US" b="1" dirty="0">
                <a:solidFill>
                  <a:prstClr val="black"/>
                </a:solidFill>
                <a:latin typeface="Times New Roman" pitchFamily="18" charset="0"/>
                <a:cs typeface="Times New Roman" pitchFamily="18" charset="0"/>
              </a:rPr>
              <a:t> : </a:t>
            </a:r>
            <a:r>
              <a:rPr lang="en-US" b="1" dirty="0" err="1">
                <a:solidFill>
                  <a:prstClr val="black"/>
                </a:solidFill>
                <a:latin typeface="Times New Roman" pitchFamily="18" charset="0"/>
                <a:cs typeface="Times New Roman" pitchFamily="18" charset="0"/>
              </a:rPr>
              <a:t>Ghi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nhớ</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Sgk</a:t>
            </a:r>
            <a:endParaRPr lang="en-US" b="1" dirty="0">
              <a:solidFill>
                <a:prstClr val="black"/>
              </a:solidFill>
              <a:latin typeface="Times New Roman" pitchFamily="18" charset="0"/>
              <a:cs typeface="Times New Roman" pitchFamily="18" charset="0"/>
            </a:endParaRPr>
          </a:p>
        </p:txBody>
      </p:sp>
      <p:sp>
        <p:nvSpPr>
          <p:cNvPr id="21" name="Rounded Rectangle 20"/>
          <p:cNvSpPr/>
          <p:nvPr/>
        </p:nvSpPr>
        <p:spPr>
          <a:xfrm>
            <a:off x="1608306" y="1425597"/>
            <a:ext cx="3224213" cy="45132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spcBef>
                <a:spcPct val="50000"/>
              </a:spcBef>
              <a:defRPr/>
            </a:pPr>
            <a:r>
              <a:rPr lang="en-US" altLang="en-US" b="1" dirty="0">
                <a:solidFill>
                  <a:prstClr val="black"/>
                </a:solidFill>
                <a:latin typeface="Arial" charset="0"/>
              </a:rPr>
              <a:t>2. </a:t>
            </a:r>
            <a:r>
              <a:rPr lang="en-US" altLang="en-US" b="1" dirty="0" err="1">
                <a:solidFill>
                  <a:prstClr val="black"/>
                </a:solidFill>
                <a:latin typeface="Arial" charset="0"/>
              </a:rPr>
              <a:t>Nhận</a:t>
            </a:r>
            <a:r>
              <a:rPr lang="en-US" altLang="en-US" b="1" dirty="0">
                <a:solidFill>
                  <a:prstClr val="black"/>
                </a:solidFill>
                <a:latin typeface="Arial" charset="0"/>
              </a:rPr>
              <a:t> </a:t>
            </a:r>
            <a:r>
              <a:rPr lang="en-US" altLang="en-US" b="1" dirty="0" err="1">
                <a:solidFill>
                  <a:prstClr val="black"/>
                </a:solidFill>
                <a:latin typeface="Arial" charset="0"/>
              </a:rPr>
              <a:t>xét</a:t>
            </a:r>
            <a:r>
              <a:rPr lang="en-US" altLang="en-US" b="1" dirty="0">
                <a:solidFill>
                  <a:prstClr val="black"/>
                </a:solidFill>
                <a:latin typeface="Arial" charset="0"/>
              </a:rPr>
              <a:t> </a:t>
            </a:r>
            <a:r>
              <a:rPr lang="en-US" altLang="en-US" dirty="0">
                <a:solidFill>
                  <a:prstClr val="black"/>
                </a:solidFill>
                <a:latin typeface="Arial" charset="0"/>
              </a:rPr>
              <a:t>:</a:t>
            </a:r>
          </a:p>
          <a:p>
            <a:pPr eaLnBrk="1" hangingPunct="1">
              <a:spcBef>
                <a:spcPct val="50000"/>
              </a:spcBef>
              <a:defRPr/>
            </a:pPr>
            <a:r>
              <a:rPr lang="en-US" altLang="en-US" dirty="0">
                <a:solidFill>
                  <a:prstClr val="black"/>
                </a:solidFill>
                <a:latin typeface="Arial" charset="0"/>
              </a:rPr>
              <a:t> a/- </a:t>
            </a:r>
            <a:r>
              <a:rPr lang="en-US" altLang="en-US" dirty="0" err="1">
                <a:solidFill>
                  <a:prstClr val="black"/>
                </a:solidFill>
                <a:latin typeface="Arial" charset="0"/>
              </a:rPr>
              <a:t>Đoạn</a:t>
            </a:r>
            <a:r>
              <a:rPr lang="en-US" altLang="en-US" dirty="0">
                <a:solidFill>
                  <a:prstClr val="black"/>
                </a:solidFill>
                <a:latin typeface="Arial" charset="0"/>
              </a:rPr>
              <a:t> </a:t>
            </a:r>
            <a:r>
              <a:rPr lang="en-US" altLang="en-US" dirty="0" err="1">
                <a:solidFill>
                  <a:prstClr val="black"/>
                </a:solidFill>
                <a:latin typeface="Arial" charset="0"/>
              </a:rPr>
              <a:t>trích</a:t>
            </a:r>
            <a:r>
              <a:rPr lang="en-US" altLang="en-US" dirty="0">
                <a:solidFill>
                  <a:prstClr val="black"/>
                </a:solidFill>
                <a:latin typeface="Arial" charset="0"/>
              </a:rPr>
              <a:t> </a:t>
            </a:r>
            <a:r>
              <a:rPr lang="en-US" altLang="en-US" dirty="0" err="1">
                <a:solidFill>
                  <a:prstClr val="black"/>
                </a:solidFill>
                <a:latin typeface="Arial" charset="0"/>
              </a:rPr>
              <a:t>kể</a:t>
            </a:r>
            <a:r>
              <a:rPr lang="en-US" altLang="en-US" dirty="0">
                <a:solidFill>
                  <a:prstClr val="black"/>
                </a:solidFill>
                <a:latin typeface="Arial" charset="0"/>
              </a:rPr>
              <a:t> </a:t>
            </a:r>
            <a:r>
              <a:rPr lang="en-US" altLang="en-US" dirty="0" err="1">
                <a:solidFill>
                  <a:prstClr val="black"/>
                </a:solidFill>
                <a:latin typeface="Arial" charset="0"/>
              </a:rPr>
              <a:t>về</a:t>
            </a:r>
            <a:r>
              <a:rPr lang="en-US" altLang="en-US" dirty="0">
                <a:solidFill>
                  <a:prstClr val="black"/>
                </a:solidFill>
                <a:latin typeface="Arial" charset="0"/>
              </a:rPr>
              <a:t> </a:t>
            </a:r>
            <a:r>
              <a:rPr lang="en-US" altLang="en-US" dirty="0" err="1">
                <a:solidFill>
                  <a:prstClr val="black"/>
                </a:solidFill>
                <a:latin typeface="Arial" charset="0"/>
              </a:rPr>
              <a:t>trận</a:t>
            </a:r>
            <a:r>
              <a:rPr lang="en-US" altLang="en-US" dirty="0">
                <a:solidFill>
                  <a:prstClr val="black"/>
                </a:solidFill>
                <a:latin typeface="Arial" charset="0"/>
              </a:rPr>
              <a:t> </a:t>
            </a:r>
            <a:r>
              <a:rPr lang="en-US" altLang="en-US" dirty="0" err="1">
                <a:solidFill>
                  <a:prstClr val="black"/>
                </a:solidFill>
                <a:latin typeface="Arial" charset="0"/>
              </a:rPr>
              <a:t>đánh</a:t>
            </a:r>
            <a:r>
              <a:rPr lang="en-US" altLang="en-US" dirty="0">
                <a:solidFill>
                  <a:prstClr val="black"/>
                </a:solidFill>
                <a:latin typeface="Arial" charset="0"/>
              </a:rPr>
              <a:t> </a:t>
            </a:r>
            <a:r>
              <a:rPr lang="en-US" altLang="en-US" dirty="0" err="1">
                <a:solidFill>
                  <a:prstClr val="black"/>
                </a:solidFill>
                <a:latin typeface="Arial" charset="0"/>
              </a:rPr>
              <a:t>đồn</a:t>
            </a:r>
            <a:r>
              <a:rPr lang="en-US" altLang="en-US" dirty="0">
                <a:solidFill>
                  <a:prstClr val="black"/>
                </a:solidFill>
                <a:latin typeface="Arial" charset="0"/>
              </a:rPr>
              <a:t> </a:t>
            </a:r>
            <a:r>
              <a:rPr lang="en-US" altLang="en-US" dirty="0" err="1">
                <a:solidFill>
                  <a:prstClr val="black"/>
                </a:solidFill>
                <a:latin typeface="Arial" charset="0"/>
              </a:rPr>
              <a:t>Ngọc</a:t>
            </a:r>
            <a:r>
              <a:rPr lang="en-US" altLang="en-US" dirty="0">
                <a:solidFill>
                  <a:prstClr val="black"/>
                </a:solidFill>
                <a:latin typeface="Arial" charset="0"/>
              </a:rPr>
              <a:t> </a:t>
            </a:r>
            <a:r>
              <a:rPr lang="en-US" altLang="en-US" dirty="0" err="1">
                <a:solidFill>
                  <a:prstClr val="black"/>
                </a:solidFill>
                <a:latin typeface="Arial" charset="0"/>
              </a:rPr>
              <a:t>Hồi</a:t>
            </a:r>
            <a:r>
              <a:rPr lang="en-US" altLang="en-US" dirty="0">
                <a:solidFill>
                  <a:prstClr val="black"/>
                </a:solidFill>
                <a:latin typeface="Arial" charset="0"/>
              </a:rPr>
              <a:t> </a:t>
            </a:r>
            <a:r>
              <a:rPr lang="en-US" altLang="en-US" dirty="0" err="1">
                <a:solidFill>
                  <a:prstClr val="black"/>
                </a:solidFill>
                <a:latin typeface="Arial" charset="0"/>
              </a:rPr>
              <a:t>của</a:t>
            </a:r>
            <a:r>
              <a:rPr lang="en-US" altLang="en-US" dirty="0">
                <a:solidFill>
                  <a:prstClr val="black"/>
                </a:solidFill>
                <a:latin typeface="Arial" charset="0"/>
              </a:rPr>
              <a:t> </a:t>
            </a:r>
            <a:r>
              <a:rPr lang="en-US" altLang="en-US" dirty="0" err="1">
                <a:solidFill>
                  <a:prstClr val="black"/>
                </a:solidFill>
                <a:latin typeface="Arial" charset="0"/>
              </a:rPr>
              <a:t>vua</a:t>
            </a:r>
            <a:r>
              <a:rPr lang="en-US" altLang="en-US" dirty="0">
                <a:solidFill>
                  <a:prstClr val="black"/>
                </a:solidFill>
                <a:latin typeface="Arial" charset="0"/>
              </a:rPr>
              <a:t> </a:t>
            </a:r>
            <a:r>
              <a:rPr lang="en-US" altLang="en-US" dirty="0" err="1">
                <a:solidFill>
                  <a:prstClr val="black"/>
                </a:solidFill>
                <a:latin typeface="Arial" charset="0"/>
              </a:rPr>
              <a:t>Quang</a:t>
            </a:r>
            <a:r>
              <a:rPr lang="en-US" altLang="en-US" dirty="0">
                <a:solidFill>
                  <a:prstClr val="black"/>
                </a:solidFill>
                <a:latin typeface="Arial" charset="0"/>
              </a:rPr>
              <a:t> </a:t>
            </a:r>
            <a:r>
              <a:rPr lang="en-US" altLang="en-US" dirty="0" err="1">
                <a:solidFill>
                  <a:prstClr val="black"/>
                </a:solidFill>
                <a:latin typeface="Arial" charset="0"/>
              </a:rPr>
              <a:t>Trung</a:t>
            </a:r>
            <a:r>
              <a:rPr lang="en-US" altLang="en-US" dirty="0">
                <a:solidFill>
                  <a:prstClr val="black"/>
                </a:solidFill>
                <a:latin typeface="Arial" charset="0"/>
              </a:rPr>
              <a:t>.</a:t>
            </a:r>
          </a:p>
          <a:p>
            <a:pPr eaLnBrk="1" hangingPunct="1">
              <a:spcBef>
                <a:spcPct val="50000"/>
              </a:spcBef>
              <a:defRPr/>
            </a:pPr>
            <a:endParaRPr lang="en-US" altLang="en-US" dirty="0">
              <a:solidFill>
                <a:prstClr val="black"/>
              </a:solidFill>
              <a:latin typeface="Arial" charset="0"/>
            </a:endParaRPr>
          </a:p>
          <a:p>
            <a:pPr eaLnBrk="1" hangingPunct="1">
              <a:defRPr/>
            </a:pPr>
            <a:r>
              <a:rPr lang="en-US" altLang="en-US" dirty="0">
                <a:solidFill>
                  <a:prstClr val="black"/>
                </a:solidFill>
                <a:latin typeface="Arial" charset="0"/>
              </a:rPr>
              <a:t>b/ </a:t>
            </a:r>
            <a:r>
              <a:rPr lang="en-US" altLang="en-US" dirty="0" err="1">
                <a:solidFill>
                  <a:prstClr val="black"/>
                </a:solidFill>
                <a:latin typeface="Arial" charset="0"/>
              </a:rPr>
              <a:t>Các</a:t>
            </a:r>
            <a:r>
              <a:rPr lang="en-US" altLang="en-US" dirty="0">
                <a:solidFill>
                  <a:prstClr val="black"/>
                </a:solidFill>
                <a:latin typeface="Arial" charset="0"/>
              </a:rPr>
              <a:t> chi </a:t>
            </a:r>
            <a:r>
              <a:rPr lang="en-US" altLang="en-US" dirty="0" err="1">
                <a:solidFill>
                  <a:prstClr val="black"/>
                </a:solidFill>
                <a:latin typeface="Arial" charset="0"/>
              </a:rPr>
              <a:t>tiết</a:t>
            </a:r>
            <a:r>
              <a:rPr lang="en-US" altLang="en-US" dirty="0">
                <a:solidFill>
                  <a:prstClr val="black"/>
                </a:solidFill>
                <a:latin typeface="Arial" charset="0"/>
              </a:rPr>
              <a:t> </a:t>
            </a:r>
            <a:r>
              <a:rPr lang="en-US" altLang="en-US" dirty="0" err="1">
                <a:solidFill>
                  <a:prstClr val="black"/>
                </a:solidFill>
                <a:latin typeface="Arial" charset="0"/>
              </a:rPr>
              <a:t>miêu</a:t>
            </a:r>
            <a:r>
              <a:rPr lang="en-US" altLang="en-US" dirty="0">
                <a:solidFill>
                  <a:prstClr val="black"/>
                </a:solidFill>
                <a:latin typeface="Arial" charset="0"/>
              </a:rPr>
              <a:t> </a:t>
            </a:r>
            <a:r>
              <a:rPr lang="en-US" altLang="en-US" dirty="0" err="1">
                <a:solidFill>
                  <a:prstClr val="black"/>
                </a:solidFill>
                <a:latin typeface="Arial" charset="0"/>
              </a:rPr>
              <a:t>tả</a:t>
            </a:r>
            <a:r>
              <a:rPr lang="en-US" altLang="en-US" dirty="0">
                <a:solidFill>
                  <a:prstClr val="black"/>
                </a:solidFill>
                <a:latin typeface="Arial" charset="0"/>
              </a:rPr>
              <a:t>:</a:t>
            </a:r>
          </a:p>
          <a:p>
            <a:pPr eaLnBrk="1" hangingPunct="1">
              <a:defRPr/>
            </a:pPr>
            <a:endParaRPr lang="en-US" altLang="en-US" dirty="0">
              <a:solidFill>
                <a:prstClr val="black"/>
              </a:solidFill>
              <a:latin typeface="Arial" charset="0"/>
            </a:endParaRPr>
          </a:p>
          <a:p>
            <a:pPr eaLnBrk="1" hangingPunct="1">
              <a:defRPr/>
            </a:pPr>
            <a:r>
              <a:rPr lang="en-US" altLang="en-US" dirty="0">
                <a:solidFill>
                  <a:prstClr val="black"/>
                </a:solidFill>
                <a:latin typeface="Arial" charset="0"/>
              </a:rPr>
              <a:t>-</a:t>
            </a:r>
            <a:r>
              <a:rPr lang="en-US" altLang="en-US" b="1" dirty="0" err="1">
                <a:solidFill>
                  <a:srgbClr val="FF0000"/>
                </a:solidFill>
                <a:latin typeface="Arial" charset="0"/>
              </a:rPr>
              <a:t>Các</a:t>
            </a:r>
            <a:r>
              <a:rPr lang="en-US" altLang="en-US" b="1" dirty="0">
                <a:solidFill>
                  <a:srgbClr val="FF0000"/>
                </a:solidFill>
                <a:latin typeface="Arial" charset="0"/>
              </a:rPr>
              <a:t> </a:t>
            </a:r>
            <a:r>
              <a:rPr lang="en-US" altLang="en-US" b="1" dirty="0" err="1">
                <a:solidFill>
                  <a:srgbClr val="FF0000"/>
                </a:solidFill>
                <a:latin typeface="Arial" charset="0"/>
              </a:rPr>
              <a:t>yếu</a:t>
            </a:r>
            <a:r>
              <a:rPr lang="en-US" altLang="en-US" b="1" dirty="0">
                <a:solidFill>
                  <a:srgbClr val="FF0000"/>
                </a:solidFill>
                <a:latin typeface="Arial" charset="0"/>
              </a:rPr>
              <a:t> </a:t>
            </a:r>
            <a:r>
              <a:rPr lang="en-US" altLang="en-US" b="1" dirty="0" err="1">
                <a:solidFill>
                  <a:srgbClr val="FF0000"/>
                </a:solidFill>
                <a:latin typeface="Arial" charset="0"/>
              </a:rPr>
              <a:t>tố</a:t>
            </a:r>
            <a:r>
              <a:rPr lang="en-US" altLang="en-US" b="1" dirty="0">
                <a:solidFill>
                  <a:srgbClr val="FF0000"/>
                </a:solidFill>
                <a:latin typeface="Arial" charset="0"/>
              </a:rPr>
              <a:t> </a:t>
            </a:r>
            <a:r>
              <a:rPr lang="en-US" altLang="en-US" b="1" dirty="0" err="1">
                <a:solidFill>
                  <a:srgbClr val="FF0000"/>
                </a:solidFill>
                <a:latin typeface="Arial" charset="0"/>
              </a:rPr>
              <a:t>miêu</a:t>
            </a:r>
            <a:r>
              <a:rPr lang="en-US" altLang="en-US" b="1" dirty="0">
                <a:solidFill>
                  <a:srgbClr val="FF0000"/>
                </a:solidFill>
                <a:latin typeface="Arial" charset="0"/>
              </a:rPr>
              <a:t> </a:t>
            </a:r>
            <a:r>
              <a:rPr lang="en-US" altLang="en-US" b="1" dirty="0" err="1">
                <a:solidFill>
                  <a:srgbClr val="FF0000"/>
                </a:solidFill>
                <a:latin typeface="Arial" charset="0"/>
              </a:rPr>
              <a:t>tả</a:t>
            </a:r>
            <a:r>
              <a:rPr lang="en-US" altLang="en-US" b="1" dirty="0">
                <a:solidFill>
                  <a:srgbClr val="FF0000"/>
                </a:solidFill>
                <a:latin typeface="Arial" charset="0"/>
              </a:rPr>
              <a:t> </a:t>
            </a:r>
            <a:r>
              <a:rPr lang="en-US" altLang="en-US" b="1" dirty="0" err="1">
                <a:solidFill>
                  <a:srgbClr val="FF0000"/>
                </a:solidFill>
                <a:latin typeface="Arial" charset="0"/>
              </a:rPr>
              <a:t>làm</a:t>
            </a:r>
            <a:r>
              <a:rPr lang="en-US" altLang="en-US" b="1" dirty="0">
                <a:solidFill>
                  <a:srgbClr val="FF0000"/>
                </a:solidFill>
                <a:latin typeface="Arial" charset="0"/>
              </a:rPr>
              <a:t> </a:t>
            </a:r>
            <a:r>
              <a:rPr lang="en-US" altLang="en-US" b="1" dirty="0" err="1">
                <a:solidFill>
                  <a:srgbClr val="FF0000"/>
                </a:solidFill>
                <a:latin typeface="Arial" charset="0"/>
              </a:rPr>
              <a:t>cho</a:t>
            </a:r>
            <a:r>
              <a:rPr lang="en-US" altLang="en-US" b="1" dirty="0">
                <a:solidFill>
                  <a:srgbClr val="FF0000"/>
                </a:solidFill>
                <a:latin typeface="Arial" charset="0"/>
              </a:rPr>
              <a:t> </a:t>
            </a:r>
            <a:r>
              <a:rPr lang="en-US" altLang="en-US" b="1" dirty="0" err="1">
                <a:solidFill>
                  <a:srgbClr val="FF0000"/>
                </a:solidFill>
                <a:latin typeface="Arial" charset="0"/>
              </a:rPr>
              <a:t>câu</a:t>
            </a:r>
            <a:r>
              <a:rPr lang="en-US" altLang="en-US" b="1" dirty="0">
                <a:solidFill>
                  <a:srgbClr val="FF0000"/>
                </a:solidFill>
                <a:latin typeface="Arial" charset="0"/>
              </a:rPr>
              <a:t> </a:t>
            </a:r>
            <a:r>
              <a:rPr lang="en-US" altLang="en-US" b="1" dirty="0" err="1">
                <a:solidFill>
                  <a:srgbClr val="FF0000"/>
                </a:solidFill>
                <a:latin typeface="Arial" charset="0"/>
              </a:rPr>
              <a:t>chuyện</a:t>
            </a:r>
            <a:r>
              <a:rPr lang="en-US" altLang="en-US" b="1" dirty="0">
                <a:solidFill>
                  <a:srgbClr val="FF0000"/>
                </a:solidFill>
                <a:latin typeface="Arial" charset="0"/>
              </a:rPr>
              <a:t> </a:t>
            </a:r>
            <a:r>
              <a:rPr lang="en-US" altLang="en-US" b="1" dirty="0" err="1">
                <a:solidFill>
                  <a:srgbClr val="FF0000"/>
                </a:solidFill>
                <a:latin typeface="Arial" charset="0"/>
              </a:rPr>
              <a:t>trở</a:t>
            </a:r>
            <a:r>
              <a:rPr lang="en-US" altLang="en-US" b="1" dirty="0">
                <a:solidFill>
                  <a:srgbClr val="FF0000"/>
                </a:solidFill>
                <a:latin typeface="Arial" charset="0"/>
              </a:rPr>
              <a:t> </a:t>
            </a:r>
            <a:r>
              <a:rPr lang="en-US" altLang="en-US" b="1" dirty="0" err="1">
                <a:solidFill>
                  <a:srgbClr val="FF0000"/>
                </a:solidFill>
                <a:latin typeface="Arial" charset="0"/>
              </a:rPr>
              <a:t>nên</a:t>
            </a:r>
            <a:r>
              <a:rPr lang="en-US" altLang="en-US" b="1" dirty="0">
                <a:solidFill>
                  <a:srgbClr val="FF0000"/>
                </a:solidFill>
                <a:latin typeface="Arial" charset="0"/>
              </a:rPr>
              <a:t> </a:t>
            </a:r>
            <a:r>
              <a:rPr lang="en-US" altLang="en-US" b="1" dirty="0" err="1">
                <a:solidFill>
                  <a:srgbClr val="FF0000"/>
                </a:solidFill>
                <a:latin typeface="Arial" charset="0"/>
              </a:rPr>
              <a:t>sinh</a:t>
            </a:r>
            <a:r>
              <a:rPr lang="en-US" altLang="en-US" b="1" dirty="0">
                <a:solidFill>
                  <a:srgbClr val="FF0000"/>
                </a:solidFill>
                <a:latin typeface="Arial" charset="0"/>
              </a:rPr>
              <a:t> </a:t>
            </a:r>
            <a:r>
              <a:rPr lang="en-US" altLang="en-US" b="1" dirty="0" err="1">
                <a:solidFill>
                  <a:srgbClr val="FF0000"/>
                </a:solidFill>
                <a:latin typeface="Arial" charset="0"/>
              </a:rPr>
              <a:t>động</a:t>
            </a:r>
            <a:r>
              <a:rPr lang="en-US" altLang="en-US" b="1" dirty="0">
                <a:solidFill>
                  <a:srgbClr val="FF0000"/>
                </a:solidFill>
                <a:latin typeface="Arial" charset="0"/>
              </a:rPr>
              <a:t> </a:t>
            </a:r>
            <a:r>
              <a:rPr lang="en-US" altLang="en-US" b="1" dirty="0" err="1">
                <a:solidFill>
                  <a:srgbClr val="FF0000"/>
                </a:solidFill>
                <a:latin typeface="Arial" charset="0"/>
              </a:rPr>
              <a:t>hấp</a:t>
            </a:r>
            <a:r>
              <a:rPr lang="en-US" altLang="en-US" b="1" dirty="0">
                <a:solidFill>
                  <a:srgbClr val="FF0000"/>
                </a:solidFill>
                <a:latin typeface="Arial" charset="0"/>
              </a:rPr>
              <a:t> </a:t>
            </a:r>
            <a:r>
              <a:rPr lang="en-US" altLang="en-US" b="1" dirty="0" err="1">
                <a:solidFill>
                  <a:srgbClr val="FF0000"/>
                </a:solidFill>
                <a:latin typeface="Arial" charset="0"/>
              </a:rPr>
              <a:t>dẫn</a:t>
            </a:r>
            <a:r>
              <a:rPr lang="en-US" altLang="en-US" b="1" dirty="0">
                <a:solidFill>
                  <a:srgbClr val="FF0000"/>
                </a:solidFill>
                <a:latin typeface="Arial" charset="0"/>
              </a:rPr>
              <a:t>, </a:t>
            </a:r>
            <a:r>
              <a:rPr lang="en-US" altLang="en-US" b="1" dirty="0" err="1">
                <a:solidFill>
                  <a:srgbClr val="FF0000"/>
                </a:solidFill>
                <a:latin typeface="Arial" charset="0"/>
              </a:rPr>
              <a:t>gợi</a:t>
            </a:r>
            <a:r>
              <a:rPr lang="en-US" altLang="en-US" b="1" dirty="0">
                <a:solidFill>
                  <a:srgbClr val="FF0000"/>
                </a:solidFill>
                <a:latin typeface="Arial" charset="0"/>
              </a:rPr>
              <a:t> </a:t>
            </a:r>
            <a:r>
              <a:rPr lang="en-US" altLang="en-US" b="1" dirty="0" err="1">
                <a:solidFill>
                  <a:srgbClr val="FF0000"/>
                </a:solidFill>
                <a:latin typeface="Arial" charset="0"/>
              </a:rPr>
              <a:t>cảm</a:t>
            </a:r>
            <a:r>
              <a:rPr lang="en-US" altLang="en-US" b="1" dirty="0">
                <a:solidFill>
                  <a:srgbClr val="FF0000"/>
                </a:solidFill>
                <a:latin typeface="Arial" charset="0"/>
              </a:rPr>
              <a:t>.</a:t>
            </a:r>
          </a:p>
        </p:txBody>
      </p:sp>
      <p:pic>
        <p:nvPicPr>
          <p:cNvPr id="256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8438" y="4973638"/>
            <a:ext cx="198120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3339" y="5468939"/>
            <a:ext cx="15128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511590">
            <a:off x="6368258" y="5191920"/>
            <a:ext cx="712787"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322033">
            <a:off x="5759450" y="5662613"/>
            <a:ext cx="1722438"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320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204" y="860780"/>
            <a:ext cx="10515600" cy="1325563"/>
          </a:xfrm>
        </p:spPr>
        <p:txBody>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Hoạt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động</a:t>
            </a:r>
            <a:r>
              <a:rPr lang="en-US" b="1" dirty="0" smtClean="0">
                <a:solidFill>
                  <a:srgbClr val="FF0000"/>
                </a:solidFill>
                <a:latin typeface="Times New Roman" panose="02020603050405020304" pitchFamily="18" charset="0"/>
                <a:cs typeface="Times New Roman" panose="02020603050405020304" pitchFamily="18" charset="0"/>
              </a:rPr>
              <a:t> 3: LUYỆN TẬP</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2" y="3104260"/>
            <a:ext cx="9100147" cy="3543300"/>
          </a:xfrm>
          <a:prstGeom prst="rect">
            <a:avLst/>
          </a:prstGeom>
        </p:spPr>
      </p:pic>
    </p:spTree>
    <p:extLst>
      <p:ext uri="{BB962C8B-B14F-4D97-AF65-F5344CB8AC3E}">
        <p14:creationId xmlns:p14="http://schemas.microsoft.com/office/powerpoint/2010/main" val="1225400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7319963" y="7651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6629" name="Text Box 5"/>
          <p:cNvSpPr txBox="1">
            <a:spLocks noChangeArrowheads="1"/>
          </p:cNvSpPr>
          <p:nvPr/>
        </p:nvSpPr>
        <p:spPr bwMode="auto">
          <a:xfrm>
            <a:off x="7839075" y="3937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16395" name="Text Box 11"/>
          <p:cNvSpPr txBox="1">
            <a:spLocks noChangeArrowheads="1"/>
          </p:cNvSpPr>
          <p:nvPr/>
        </p:nvSpPr>
        <p:spPr bwMode="auto">
          <a:xfrm>
            <a:off x="1011449" y="874809"/>
            <a:ext cx="791714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u="sng" dirty="0">
                <a:solidFill>
                  <a:srgbClr val="000099"/>
                </a:solidFill>
                <a:latin typeface="Times New Roman" panose="02020603050405020304" pitchFamily="18" charset="0"/>
                <a:cs typeface="Times New Roman" panose="02020603050405020304" pitchFamily="18" charset="0"/>
              </a:rPr>
              <a:t>YÊU CẦU BÀI TẬP 1  </a:t>
            </a:r>
          </a:p>
          <a:p>
            <a:pPr eaLnBrk="1" hangingPunct="1">
              <a:spcBef>
                <a:spcPct val="50000"/>
              </a:spcBef>
              <a:buFontTx/>
              <a:buNone/>
            </a:pPr>
            <a:r>
              <a:rPr lang="en-US" altLang="en-US" sz="2400" b="1" dirty="0" smtClean="0">
                <a:solidFill>
                  <a:srgbClr val="000099"/>
                </a:solidFill>
                <a:latin typeface="Times New Roman" panose="02020603050405020304" pitchFamily="18" charset="0"/>
                <a:cs typeface="Times New Roman" panose="02020603050405020304" pitchFamily="18" charset="0"/>
              </a:rPr>
              <a:t>a</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Tìm</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yếu</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tố</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smtClean="0">
                <a:solidFill>
                  <a:srgbClr val="000099"/>
                </a:solidFill>
                <a:latin typeface="Times New Roman" panose="02020603050405020304" pitchFamily="18" charset="0"/>
                <a:cs typeface="Times New Roman" panose="02020603050405020304" pitchFamily="18" charset="0"/>
              </a:rPr>
              <a:t>tả</a:t>
            </a:r>
            <a:r>
              <a:rPr lang="en-US" altLang="en-US" sz="2400" b="1" dirty="0" smtClean="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người</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trong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đoạn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trích</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i="1" dirty="0" err="1">
                <a:solidFill>
                  <a:srgbClr val="000099"/>
                </a:solidFill>
                <a:latin typeface="Times New Roman" panose="02020603050405020304" pitchFamily="18" charset="0"/>
                <a:cs typeface="Times New Roman" panose="02020603050405020304" pitchFamily="18" charset="0"/>
              </a:rPr>
              <a:t>Chị</a:t>
            </a:r>
            <a:r>
              <a:rPr lang="en-US" altLang="en-US" sz="2400" b="1" i="1" dirty="0">
                <a:solidFill>
                  <a:srgbClr val="000099"/>
                </a:solidFill>
                <a:latin typeface="Times New Roman" panose="02020603050405020304" pitchFamily="18" charset="0"/>
                <a:cs typeface="Times New Roman" panose="02020603050405020304" pitchFamily="18" charset="0"/>
              </a:rPr>
              <a:t> </a:t>
            </a:r>
            <a:r>
              <a:rPr lang="en-US" altLang="en-US" sz="2400" b="1" i="1" dirty="0" err="1">
                <a:solidFill>
                  <a:srgbClr val="000099"/>
                </a:solidFill>
                <a:latin typeface="Times New Roman" panose="02020603050405020304" pitchFamily="18" charset="0"/>
                <a:cs typeface="Times New Roman" panose="02020603050405020304" pitchFamily="18" charset="0"/>
              </a:rPr>
              <a:t>em</a:t>
            </a:r>
            <a:r>
              <a:rPr lang="en-US" altLang="en-US" sz="2400" b="1" i="1" dirty="0">
                <a:solidFill>
                  <a:srgbClr val="000099"/>
                </a:solidFill>
                <a:latin typeface="Times New Roman" panose="02020603050405020304" pitchFamily="18" charset="0"/>
                <a:cs typeface="Times New Roman" panose="02020603050405020304" pitchFamily="18" charset="0"/>
              </a:rPr>
              <a:t> </a:t>
            </a:r>
            <a:r>
              <a:rPr lang="en-US" altLang="en-US" sz="2400" b="1" i="1" dirty="0" err="1">
                <a:solidFill>
                  <a:srgbClr val="000099"/>
                </a:solidFill>
                <a:latin typeface="Times New Roman" panose="02020603050405020304" pitchFamily="18" charset="0"/>
                <a:cs typeface="Times New Roman" panose="02020603050405020304" pitchFamily="18" charset="0"/>
              </a:rPr>
              <a:t>Thúy</a:t>
            </a:r>
            <a:r>
              <a:rPr lang="en-US" altLang="en-US" sz="2400" b="1" i="1" dirty="0">
                <a:solidFill>
                  <a:srgbClr val="000099"/>
                </a:solidFill>
                <a:latin typeface="Times New Roman" panose="02020603050405020304" pitchFamily="18" charset="0"/>
                <a:cs typeface="Times New Roman" panose="02020603050405020304" pitchFamily="18" charset="0"/>
              </a:rPr>
              <a:t> </a:t>
            </a:r>
            <a:r>
              <a:rPr lang="en-US" altLang="en-US" sz="2400" b="1" i="1" dirty="0" err="1">
                <a:solidFill>
                  <a:srgbClr val="000099"/>
                </a:solidFill>
                <a:latin typeface="Times New Roman" panose="02020603050405020304" pitchFamily="18" charset="0"/>
                <a:cs typeface="Times New Roman" panose="02020603050405020304" pitchFamily="18" charset="0"/>
              </a:rPr>
              <a:t>Kiều</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Phân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tích</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giá</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trị</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của</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yếu</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tố</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miêu</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tả</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ấy</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trong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việc</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thể</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hiện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nội</a:t>
            </a:r>
            <a:r>
              <a:rPr lang="en-US" altLang="en-US" sz="2400" b="1" dirty="0">
                <a:solidFill>
                  <a:srgbClr val="000099"/>
                </a:solidFill>
                <a:latin typeface="Times New Roman" panose="02020603050405020304" pitchFamily="18" charset="0"/>
                <a:cs typeface="Times New Roman" panose="02020603050405020304" pitchFamily="18" charset="0"/>
              </a:rPr>
              <a:t> dung </a:t>
            </a:r>
            <a:r>
              <a:rPr lang="en-US" altLang="en-US" sz="2400" b="1" dirty="0" err="1">
                <a:solidFill>
                  <a:srgbClr val="000099"/>
                </a:solidFill>
                <a:latin typeface="Times New Roman" panose="02020603050405020304" pitchFamily="18" charset="0"/>
                <a:cs typeface="Times New Roman" panose="02020603050405020304" pitchFamily="18" charset="0"/>
              </a:rPr>
              <a:t>đoạn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trích</a:t>
            </a:r>
            <a:r>
              <a:rPr lang="en-US" altLang="en-US" sz="2400" b="1" dirty="0">
                <a:solidFill>
                  <a:srgbClr val="000099"/>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400" b="1" dirty="0" smtClean="0">
              <a:solidFill>
                <a:srgbClr val="000099"/>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b="1" dirty="0" smtClean="0">
                <a:solidFill>
                  <a:srgbClr val="000099"/>
                </a:solidFill>
                <a:latin typeface="Times New Roman" panose="02020603050405020304" pitchFamily="18" charset="0"/>
                <a:cs typeface="Times New Roman" panose="02020603050405020304" pitchFamily="18" charset="0"/>
              </a:rPr>
              <a:t>b</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Tìm</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yếu</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tố</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tả</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cảnh</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trong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đoạn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trích</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i="1" dirty="0" err="1">
                <a:solidFill>
                  <a:srgbClr val="000099"/>
                </a:solidFill>
                <a:latin typeface="Times New Roman" panose="02020603050405020304" pitchFamily="18" charset="0"/>
                <a:cs typeface="Times New Roman" panose="02020603050405020304" pitchFamily="18" charset="0"/>
              </a:rPr>
              <a:t>Cảnh</a:t>
            </a:r>
            <a:r>
              <a:rPr lang="en-US" altLang="en-US" sz="2400" b="1" i="1" dirty="0">
                <a:solidFill>
                  <a:srgbClr val="000099"/>
                </a:solidFill>
                <a:latin typeface="Times New Roman" panose="02020603050405020304" pitchFamily="18" charset="0"/>
                <a:cs typeface="Times New Roman" panose="02020603050405020304" pitchFamily="18" charset="0"/>
              </a:rPr>
              <a:t> </a:t>
            </a:r>
            <a:r>
              <a:rPr lang="en-US" altLang="en-US" sz="2400" b="1" i="1" dirty="0" err="1">
                <a:solidFill>
                  <a:srgbClr val="000099"/>
                </a:solidFill>
                <a:latin typeface="Times New Roman" panose="02020603050405020304" pitchFamily="18" charset="0"/>
                <a:cs typeface="Times New Roman" panose="02020603050405020304" pitchFamily="18" charset="0"/>
              </a:rPr>
              <a:t>ngày</a:t>
            </a:r>
            <a:r>
              <a:rPr lang="en-US" altLang="en-US" sz="2400" b="1" i="1" dirty="0">
                <a:solidFill>
                  <a:srgbClr val="000099"/>
                </a:solidFill>
                <a:latin typeface="Times New Roman" panose="02020603050405020304" pitchFamily="18" charset="0"/>
                <a:cs typeface="Times New Roman" panose="02020603050405020304" pitchFamily="18" charset="0"/>
              </a:rPr>
              <a:t> </a:t>
            </a:r>
            <a:r>
              <a:rPr lang="en-US" altLang="en-US" sz="2400" b="1" i="1" dirty="0" err="1">
                <a:solidFill>
                  <a:srgbClr val="000099"/>
                </a:solidFill>
                <a:latin typeface="Times New Roman" panose="02020603050405020304" pitchFamily="18" charset="0"/>
                <a:cs typeface="Times New Roman" panose="02020603050405020304" pitchFamily="18" charset="0"/>
              </a:rPr>
              <a:t>xuân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Phân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tích</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giá</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trị</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của</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yếu</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tố</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miêu</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tả</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ấy</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trong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việc</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thể</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hiện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nội</a:t>
            </a:r>
            <a:r>
              <a:rPr lang="en-US" altLang="en-US" sz="2400" b="1" dirty="0">
                <a:solidFill>
                  <a:srgbClr val="000099"/>
                </a:solidFill>
                <a:latin typeface="Times New Roman" panose="02020603050405020304" pitchFamily="18" charset="0"/>
                <a:cs typeface="Times New Roman" panose="02020603050405020304" pitchFamily="18" charset="0"/>
              </a:rPr>
              <a:t> dung </a:t>
            </a:r>
            <a:r>
              <a:rPr lang="en-US" altLang="en-US" sz="2400" b="1" dirty="0" err="1">
                <a:solidFill>
                  <a:srgbClr val="000099"/>
                </a:solidFill>
                <a:latin typeface="Times New Roman" panose="02020603050405020304" pitchFamily="18" charset="0"/>
                <a:cs typeface="Times New Roman" panose="02020603050405020304" pitchFamily="18" charset="0"/>
              </a:rPr>
              <a:t>đoạn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smtClean="0">
                <a:solidFill>
                  <a:srgbClr val="000099"/>
                </a:solidFill>
                <a:latin typeface="Times New Roman" panose="02020603050405020304" pitchFamily="18" charset="0"/>
                <a:cs typeface="Times New Roman" panose="02020603050405020304" pitchFamily="18" charset="0"/>
              </a:rPr>
              <a:t>trích</a:t>
            </a:r>
            <a:endParaRPr lang="en-US" altLang="en-US" sz="2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8091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diamond(in)">
                                      <p:cBhvr>
                                        <p:cTn id="7" dur="20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5135"/>
          <a:stretch/>
        </p:blipFill>
        <p:spPr>
          <a:xfrm>
            <a:off x="472867" y="4785645"/>
            <a:ext cx="9716568" cy="2072355"/>
          </a:xfrm>
          <a:prstGeom prst="rect">
            <a:avLst/>
          </a:prstGeom>
        </p:spPr>
      </p:pic>
      <p:sp>
        <p:nvSpPr>
          <p:cNvPr id="2" name="Rectangle 1"/>
          <p:cNvSpPr/>
          <p:nvPr/>
        </p:nvSpPr>
        <p:spPr>
          <a:xfrm>
            <a:off x="1432844" y="1680168"/>
            <a:ext cx="7454782" cy="2677656"/>
          </a:xfrm>
          <a:prstGeom prst="rect">
            <a:avLst/>
          </a:prstGeom>
        </p:spPr>
        <p:txBody>
          <a:bodyPr wrap="square">
            <a:spAutoFit/>
          </a:bodyPr>
          <a:lstStyle/>
          <a:p>
            <a:pPr marL="457200" indent="-457200">
              <a:buFontTx/>
              <a:buChar char="-"/>
            </a:pPr>
            <a:r>
              <a:rPr lang="en-US" sz="2800" b="1" dirty="0" err="1" smtClean="0">
                <a:effectLst/>
                <a:latin typeface="Times New Roman" panose="02020603050405020304" pitchFamily="18" charset="0"/>
                <a:ea typeface="Calibri" panose="020F0502020204030204" pitchFamily="34" charset="0"/>
              </a:rPr>
              <a:t>Nhóm</a:t>
            </a:r>
            <a:r>
              <a:rPr lang="en-US" sz="2800" b="1" dirty="0" smtClean="0">
                <a:effectLst/>
                <a:latin typeface="Times New Roman" panose="02020603050405020304" pitchFamily="18" charset="0"/>
                <a:ea typeface="Calibri" panose="020F0502020204030204" pitchFamily="34" charset="0"/>
              </a:rPr>
              <a:t> 1, 2: </a:t>
            </a:r>
            <a:r>
              <a:rPr lang="en-US" sz="2800" b="1" dirty="0" err="1" smtClean="0">
                <a:effectLst/>
                <a:latin typeface="Times New Roman" panose="02020603050405020304" pitchFamily="18" charset="0"/>
                <a:ea typeface="Calibri" panose="020F0502020204030204" pitchFamily="34" charset="0"/>
              </a:rPr>
              <a:t>Tìm</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yếu</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tố</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miêu</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tả</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trong</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đoạn</a:t>
            </a:r>
            <a:r>
              <a:rPr lang="en-US" sz="2800" b="1" dirty="0">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trích</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Chị</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em</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Thuý</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Kiều</a:t>
            </a:r>
            <a:r>
              <a:rPr lang="en-US" sz="2800" b="1" dirty="0" smtClean="0">
                <a:effectLst/>
                <a:latin typeface="Times New Roman" panose="02020603050405020304" pitchFamily="18" charset="0"/>
                <a:ea typeface="Calibri" panose="020F0502020204030204" pitchFamily="34" charset="0"/>
              </a:rPr>
              <a:t>”</a:t>
            </a:r>
          </a:p>
          <a:p>
            <a:endParaRPr lang="en-US" sz="2800" b="1" dirty="0" smtClean="0">
              <a:effectLst/>
              <a:latin typeface="Times New Roman" panose="02020603050405020304" pitchFamily="18" charset="0"/>
              <a:ea typeface="Calibri" panose="020F0502020204030204" pitchFamily="34" charset="0"/>
            </a:endParaRPr>
          </a:p>
          <a:p>
            <a:pPr marL="457200" indent="-457200">
              <a:buFontTx/>
              <a:buChar char="-"/>
            </a:pPr>
            <a:r>
              <a:rPr lang="en-US" sz="2800" b="1" dirty="0" err="1" smtClean="0">
                <a:effectLst/>
                <a:latin typeface="Times New Roman" panose="02020603050405020304" pitchFamily="18" charset="0"/>
                <a:ea typeface="Calibri" panose="020F0502020204030204" pitchFamily="34" charset="0"/>
              </a:rPr>
              <a:t>Nhóm</a:t>
            </a:r>
            <a:r>
              <a:rPr lang="en-US" sz="2800" b="1" dirty="0" smtClean="0">
                <a:effectLst/>
                <a:latin typeface="Times New Roman" panose="02020603050405020304" pitchFamily="18" charset="0"/>
                <a:ea typeface="Calibri" panose="020F0502020204030204" pitchFamily="34" charset="0"/>
              </a:rPr>
              <a:t> 3, 4: </a:t>
            </a:r>
            <a:r>
              <a:rPr lang="en-US" sz="2800" b="1" dirty="0" err="1" smtClean="0">
                <a:effectLst/>
                <a:latin typeface="Times New Roman" panose="02020603050405020304" pitchFamily="18" charset="0"/>
                <a:ea typeface="Calibri" panose="020F0502020204030204" pitchFamily="34" charset="0"/>
              </a:rPr>
              <a:t>Tìm</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yếu</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tố</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miêu</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tả</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trong</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Cảnh</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ngày</a:t>
            </a:r>
            <a:r>
              <a:rPr lang="en-US" sz="2800" b="1" dirty="0" smtClean="0">
                <a:effectLst/>
                <a:latin typeface="Times New Roman" panose="02020603050405020304" pitchFamily="18" charset="0"/>
                <a:ea typeface="Calibri" panose="020F0502020204030204" pitchFamily="34" charset="0"/>
              </a:rPr>
              <a:t> </a:t>
            </a:r>
            <a:r>
              <a:rPr lang="en-US" sz="2800" b="1" dirty="0" err="1" smtClean="0">
                <a:effectLst/>
                <a:latin typeface="Times New Roman" panose="02020603050405020304" pitchFamily="18" charset="0"/>
                <a:ea typeface="Calibri" panose="020F0502020204030204" pitchFamily="34" charset="0"/>
              </a:rPr>
              <a:t>xuân</a:t>
            </a:r>
            <a:r>
              <a:rPr lang="en-US" sz="2800" b="1" dirty="0" smtClean="0">
                <a:effectLst/>
                <a:latin typeface="Times New Roman" panose="02020603050405020304" pitchFamily="18" charset="0"/>
                <a:ea typeface="Calibri" panose="020F0502020204030204" pitchFamily="34" charset="0"/>
              </a:rPr>
              <a:t>”?</a:t>
            </a:r>
            <a:br>
              <a:rPr lang="en-US" sz="2800" b="1" dirty="0" smtClean="0">
                <a:effectLst/>
                <a:latin typeface="Times New Roman" panose="02020603050405020304" pitchFamily="18" charset="0"/>
                <a:ea typeface="Calibri" panose="020F0502020204030204" pitchFamily="34" charset="0"/>
              </a:rPr>
            </a:br>
            <a:endParaRPr lang="en-US" sz="2800" b="1" dirty="0"/>
          </a:p>
        </p:txBody>
      </p:sp>
      <p:sp>
        <p:nvSpPr>
          <p:cNvPr id="6" name="TextBox 5"/>
          <p:cNvSpPr txBox="1"/>
          <p:nvPr/>
        </p:nvSpPr>
        <p:spPr>
          <a:xfrm>
            <a:off x="1365126" y="461002"/>
            <a:ext cx="5195843" cy="646331"/>
          </a:xfrm>
          <a:prstGeom prst="rect">
            <a:avLst/>
          </a:prstGeom>
          <a:solidFill>
            <a:srgbClr val="00B0F0"/>
          </a:solidFill>
          <a:ln w="38100">
            <a:solidFill>
              <a:schemeClr val="accent5"/>
            </a:solidFill>
          </a:ln>
          <a:scene3d>
            <a:camera prst="orthographicFront"/>
            <a:lightRig rig="threePt" dir="t"/>
          </a:scene3d>
          <a:sp3d>
            <a:bevelT w="165100" prst="coolSlant"/>
          </a:sp3d>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HOẠT ĐỘNG NHÓM</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42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319963" y="7651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7653" name="Text Box 5"/>
          <p:cNvSpPr txBox="1">
            <a:spLocks noChangeArrowheads="1"/>
          </p:cNvSpPr>
          <p:nvPr/>
        </p:nvSpPr>
        <p:spPr bwMode="auto">
          <a:xfrm>
            <a:off x="7839075" y="3937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7655" name="Line 8"/>
          <p:cNvSpPr>
            <a:spLocks noChangeShapeType="1"/>
          </p:cNvSpPr>
          <p:nvPr/>
        </p:nvSpPr>
        <p:spPr bwMode="auto">
          <a:xfrm>
            <a:off x="6049566" y="505619"/>
            <a:ext cx="73025" cy="5732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6" name="Text Box 11"/>
          <p:cNvSpPr txBox="1">
            <a:spLocks noChangeArrowheads="1"/>
          </p:cNvSpPr>
          <p:nvPr/>
        </p:nvSpPr>
        <p:spPr bwMode="auto">
          <a:xfrm>
            <a:off x="1524001" y="322263"/>
            <a:ext cx="1476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Times New Roman" panose="02020603050405020304" pitchFamily="18" charset="0"/>
                <a:cs typeface="Times New Roman" panose="02020603050405020304" pitchFamily="18" charset="0"/>
              </a:rPr>
              <a:t>   </a:t>
            </a:r>
            <a:r>
              <a:rPr lang="en-US" altLang="en-US" sz="1800" b="1" u="sng">
                <a:latin typeface="Times New Roman" panose="02020603050405020304" pitchFamily="18" charset="0"/>
                <a:cs typeface="Times New Roman" panose="02020603050405020304" pitchFamily="18" charset="0"/>
              </a:rPr>
              <a:t>Bài tập 1</a:t>
            </a:r>
            <a:r>
              <a:rPr lang="en-US" altLang="en-US" sz="1800" b="1">
                <a:latin typeface="Times New Roman" panose="02020603050405020304" pitchFamily="18" charset="0"/>
                <a:cs typeface="Times New Roman" panose="02020603050405020304" pitchFamily="18" charset="0"/>
              </a:rPr>
              <a:t>:</a:t>
            </a:r>
          </a:p>
        </p:txBody>
      </p:sp>
      <p:sp>
        <p:nvSpPr>
          <p:cNvPr id="17420" name="Text Box 12"/>
          <p:cNvSpPr txBox="1">
            <a:spLocks noChangeArrowheads="1"/>
          </p:cNvSpPr>
          <p:nvPr/>
        </p:nvSpPr>
        <p:spPr bwMode="auto">
          <a:xfrm>
            <a:off x="1919289" y="765176"/>
            <a:ext cx="3889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Đoạn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trích</a:t>
            </a:r>
            <a:r>
              <a:rPr lang="en-US" altLang="en-US" sz="1800" b="1" dirty="0">
                <a:latin typeface="Times New Roman" panose="02020603050405020304" pitchFamily="18" charset="0"/>
                <a:cs typeface="Times New Roman" panose="02020603050405020304" pitchFamily="18" charset="0"/>
              </a:rPr>
              <a:t> </a:t>
            </a:r>
            <a:r>
              <a:rPr lang="en-US" altLang="en-US" sz="1800" b="1" i="1" dirty="0" err="1">
                <a:latin typeface="Times New Roman" panose="02020603050405020304" pitchFamily="18" charset="0"/>
                <a:cs typeface="Times New Roman" panose="02020603050405020304" pitchFamily="18" charset="0"/>
              </a:rPr>
              <a:t>Chị</a:t>
            </a:r>
            <a:r>
              <a:rPr lang="en-US" altLang="en-US" sz="1800" b="1" i="1" dirty="0">
                <a:latin typeface="Times New Roman" panose="02020603050405020304" pitchFamily="18" charset="0"/>
                <a:cs typeface="Times New Roman" panose="02020603050405020304" pitchFamily="18" charset="0"/>
              </a:rPr>
              <a:t> </a:t>
            </a:r>
            <a:r>
              <a:rPr lang="en-US" altLang="en-US" sz="1800" b="1" i="1" dirty="0" err="1">
                <a:latin typeface="Times New Roman" panose="02020603050405020304" pitchFamily="18" charset="0"/>
                <a:cs typeface="Times New Roman" panose="02020603050405020304" pitchFamily="18" charset="0"/>
              </a:rPr>
              <a:t>em</a:t>
            </a:r>
            <a:r>
              <a:rPr lang="en-US" altLang="en-US" sz="1800" b="1" i="1" dirty="0">
                <a:latin typeface="Times New Roman" panose="02020603050405020304" pitchFamily="18" charset="0"/>
                <a:cs typeface="Times New Roman" panose="02020603050405020304" pitchFamily="18" charset="0"/>
              </a:rPr>
              <a:t> </a:t>
            </a:r>
            <a:r>
              <a:rPr lang="en-US" altLang="en-US" sz="1800" b="1" i="1" dirty="0" err="1">
                <a:latin typeface="Times New Roman" panose="02020603050405020304" pitchFamily="18" charset="0"/>
                <a:cs typeface="Times New Roman" panose="02020603050405020304" pitchFamily="18" charset="0"/>
              </a:rPr>
              <a:t>Thúy</a:t>
            </a:r>
            <a:r>
              <a:rPr lang="en-US" altLang="en-US" sz="1800" b="1" i="1" dirty="0">
                <a:latin typeface="Times New Roman" panose="02020603050405020304" pitchFamily="18" charset="0"/>
                <a:cs typeface="Times New Roman" panose="02020603050405020304" pitchFamily="18" charset="0"/>
              </a:rPr>
              <a:t> </a:t>
            </a:r>
            <a:r>
              <a:rPr lang="en-US" altLang="en-US" sz="1800" b="1" i="1" dirty="0" err="1">
                <a:latin typeface="Times New Roman" panose="02020603050405020304" pitchFamily="18" charset="0"/>
                <a:cs typeface="Times New Roman" panose="02020603050405020304" pitchFamily="18" charset="0"/>
              </a:rPr>
              <a:t>Kiều</a:t>
            </a:r>
            <a:endParaRPr lang="en-US" altLang="en-US" sz="1800" b="1" i="1" dirty="0">
              <a:latin typeface="Times New Roman" panose="02020603050405020304" pitchFamily="18" charset="0"/>
              <a:cs typeface="Times New Roman" panose="02020603050405020304" pitchFamily="18" charset="0"/>
            </a:endParaRPr>
          </a:p>
        </p:txBody>
      </p:sp>
      <p:sp>
        <p:nvSpPr>
          <p:cNvPr id="27658" name="Text Box 13"/>
          <p:cNvSpPr txBox="1">
            <a:spLocks noChangeArrowheads="1"/>
          </p:cNvSpPr>
          <p:nvPr/>
        </p:nvSpPr>
        <p:spPr bwMode="auto">
          <a:xfrm>
            <a:off x="1524000" y="1052513"/>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i="1">
                <a:latin typeface="Arial" panose="020B0604020202020204" pitchFamily="34" charset="0"/>
              </a:rPr>
              <a:t>        </a:t>
            </a:r>
            <a:endParaRPr lang="en-US" altLang="en-US" sz="1800">
              <a:latin typeface="Arial" panose="020B0604020202020204" pitchFamily="34" charset="0"/>
            </a:endParaRPr>
          </a:p>
        </p:txBody>
      </p:sp>
      <p:sp>
        <p:nvSpPr>
          <p:cNvPr id="17424" name="Text Box 16"/>
          <p:cNvSpPr txBox="1">
            <a:spLocks noChangeArrowheads="1"/>
          </p:cNvSpPr>
          <p:nvPr/>
        </p:nvSpPr>
        <p:spPr bwMode="auto">
          <a:xfrm>
            <a:off x="1524000" y="2349500"/>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i="1">
                <a:latin typeface="Times New Roman" panose="02020603050405020304" pitchFamily="18" charset="0"/>
                <a:cs typeface="Times New Roman" panose="02020603050405020304" pitchFamily="18" charset="0"/>
              </a:rPr>
              <a:t>   </a:t>
            </a:r>
            <a:r>
              <a:rPr lang="en-US" altLang="en-US" sz="1800" b="1" i="1">
                <a:solidFill>
                  <a:srgbClr val="0000FF"/>
                </a:solidFill>
                <a:latin typeface="Times New Roman" panose="02020603050405020304" pitchFamily="18" charset="0"/>
                <a:cs typeface="Times New Roman" panose="02020603050405020304" pitchFamily="18" charset="0"/>
              </a:rPr>
              <a:t>- “Khuôn trăng đầy đặn, nét ngài nở nang”.</a:t>
            </a:r>
          </a:p>
          <a:p>
            <a:pPr eaLnBrk="1" hangingPunct="1">
              <a:spcBef>
                <a:spcPct val="50000"/>
              </a:spcBef>
              <a:buFontTx/>
              <a:buNone/>
            </a:pPr>
            <a:r>
              <a:rPr lang="en-US" altLang="en-US" sz="1800" b="1" i="1">
                <a:solidFill>
                  <a:srgbClr val="0000FF"/>
                </a:solidFill>
                <a:latin typeface="Times New Roman" panose="02020603050405020304" pitchFamily="18" charset="0"/>
                <a:cs typeface="Times New Roman" panose="02020603050405020304" pitchFamily="18" charset="0"/>
              </a:rPr>
              <a:t>   - “Hoa cười ngọc thốt”</a:t>
            </a:r>
          </a:p>
          <a:p>
            <a:pPr eaLnBrk="1" hangingPunct="1">
              <a:spcBef>
                <a:spcPct val="50000"/>
              </a:spcBef>
              <a:buFontTx/>
              <a:buNone/>
            </a:pPr>
            <a:r>
              <a:rPr lang="en-US" altLang="en-US" sz="1800" b="1" i="1">
                <a:solidFill>
                  <a:srgbClr val="0000FF"/>
                </a:solidFill>
                <a:latin typeface="Times New Roman" panose="02020603050405020304" pitchFamily="18" charset="0"/>
                <a:cs typeface="Times New Roman" panose="02020603050405020304" pitchFamily="18" charset="0"/>
              </a:rPr>
              <a:t>   -  “Mây thua nước tóc”</a:t>
            </a:r>
          </a:p>
          <a:p>
            <a:pPr eaLnBrk="1" hangingPunct="1">
              <a:spcBef>
                <a:spcPct val="50000"/>
              </a:spcBef>
              <a:buFontTx/>
              <a:buNone/>
            </a:pPr>
            <a:r>
              <a:rPr lang="en-US" altLang="en-US" sz="1800" b="1" i="1">
                <a:solidFill>
                  <a:srgbClr val="0000FF"/>
                </a:solidFill>
                <a:latin typeface="Times New Roman" panose="02020603050405020304" pitchFamily="18" charset="0"/>
                <a:cs typeface="Times New Roman" panose="02020603050405020304" pitchFamily="18" charset="0"/>
              </a:rPr>
              <a:t>   - “Tuyết nhường màu da”</a:t>
            </a:r>
            <a:r>
              <a:rPr lang="en-US" altLang="en-US" sz="1800" b="1">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1800" b="1">
                <a:latin typeface="Times New Roman" panose="02020603050405020304" pitchFamily="18" charset="0"/>
                <a:cs typeface="Times New Roman" panose="02020603050405020304" pitchFamily="18" charset="0"/>
              </a:rPr>
              <a:t>Hình ảnh ước lệ ,gợi tả vẻ đẹp phúc hậu, đoan trang quý phái của Thúy Vân </a:t>
            </a:r>
          </a:p>
        </p:txBody>
      </p:sp>
      <p:sp>
        <p:nvSpPr>
          <p:cNvPr id="17425" name="Text Box 17"/>
          <p:cNvSpPr txBox="1">
            <a:spLocks noChangeArrowheads="1"/>
          </p:cNvSpPr>
          <p:nvPr/>
        </p:nvSpPr>
        <p:spPr bwMode="auto">
          <a:xfrm>
            <a:off x="1524000" y="4843464"/>
            <a:ext cx="457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        “ </a:t>
            </a:r>
            <a:r>
              <a:rPr lang="en-US" altLang="en-US" sz="1800" b="1" i="1">
                <a:solidFill>
                  <a:srgbClr val="0000FF"/>
                </a:solidFill>
                <a:latin typeface="Times New Roman" panose="02020603050405020304" pitchFamily="18" charset="0"/>
                <a:cs typeface="Times New Roman" panose="02020603050405020304" pitchFamily="18" charset="0"/>
              </a:rPr>
              <a:t>Làn thu thu thuỷ, nét xuân sơn.</a:t>
            </a:r>
          </a:p>
          <a:p>
            <a:pPr eaLnBrk="1" hangingPunct="1">
              <a:spcBef>
                <a:spcPct val="50000"/>
              </a:spcBef>
              <a:buFontTx/>
              <a:buNone/>
            </a:pPr>
            <a:r>
              <a:rPr lang="en-US" altLang="en-US" sz="1800" b="1" i="1">
                <a:solidFill>
                  <a:srgbClr val="0000FF"/>
                </a:solidFill>
                <a:latin typeface="Times New Roman" panose="02020603050405020304" pitchFamily="18" charset="0"/>
                <a:cs typeface="Times New Roman" panose="02020603050405020304" pitchFamily="18" charset="0"/>
              </a:rPr>
              <a:t>    Hoa ghen thua thắm, liễu hờn kém xanh”</a:t>
            </a:r>
            <a:r>
              <a:rPr lang="en-US" altLang="en-US" sz="1800" b="1">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1800" b="1">
                <a:latin typeface="Times New Roman" panose="02020603050405020304" pitchFamily="18" charset="0"/>
                <a:cs typeface="Times New Roman" panose="02020603050405020304" pitchFamily="18" charset="0"/>
              </a:rPr>
              <a:t>Hình ảnh ước lệ ,gợi tả vẻ đẹp sắc sảo, mặn mà của Thúy Kiều .</a:t>
            </a:r>
          </a:p>
        </p:txBody>
      </p:sp>
      <p:sp>
        <p:nvSpPr>
          <p:cNvPr id="17426" name="Text Box 18"/>
          <p:cNvSpPr txBox="1">
            <a:spLocks noChangeArrowheads="1"/>
          </p:cNvSpPr>
          <p:nvPr/>
        </p:nvSpPr>
        <p:spPr bwMode="auto">
          <a:xfrm>
            <a:off x="7011988" y="712788"/>
            <a:ext cx="3121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Times New Roman" panose="02020603050405020304" pitchFamily="18" charset="0"/>
                <a:cs typeface="Times New Roman" panose="02020603050405020304" pitchFamily="18" charset="0"/>
              </a:rPr>
              <a:t>* Đoạn trích </a:t>
            </a:r>
            <a:r>
              <a:rPr lang="en-US" altLang="en-US" sz="1800" b="1" i="1">
                <a:latin typeface="Times New Roman" panose="02020603050405020304" pitchFamily="18" charset="0"/>
                <a:cs typeface="Times New Roman" panose="02020603050405020304" pitchFamily="18" charset="0"/>
              </a:rPr>
              <a:t>Cảnh ngày xuân</a:t>
            </a:r>
            <a:r>
              <a:rPr lang="en-US" altLang="en-US" sz="1800" b="1">
                <a:latin typeface="Times New Roman" panose="02020603050405020304" pitchFamily="18" charset="0"/>
                <a:cs typeface="Times New Roman" panose="02020603050405020304" pitchFamily="18" charset="0"/>
              </a:rPr>
              <a:t>.</a:t>
            </a:r>
          </a:p>
        </p:txBody>
      </p:sp>
      <p:sp>
        <p:nvSpPr>
          <p:cNvPr id="17427" name="Text Box 19"/>
          <p:cNvSpPr txBox="1">
            <a:spLocks noChangeArrowheads="1"/>
          </p:cNvSpPr>
          <p:nvPr/>
        </p:nvSpPr>
        <p:spPr bwMode="auto">
          <a:xfrm>
            <a:off x="6276975" y="981075"/>
            <a:ext cx="457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i="1">
                <a:latin typeface="Times New Roman" panose="02020603050405020304" pitchFamily="18" charset="0"/>
                <a:cs typeface="Times New Roman" panose="02020603050405020304" pitchFamily="18" charset="0"/>
              </a:rPr>
              <a:t>             “</a:t>
            </a:r>
            <a:r>
              <a:rPr lang="en-US" altLang="en-US" sz="1800" b="1" i="1">
                <a:solidFill>
                  <a:srgbClr val="00B050"/>
                </a:solidFill>
                <a:latin typeface="Times New Roman" panose="02020603050405020304" pitchFamily="18" charset="0"/>
                <a:cs typeface="Times New Roman" panose="02020603050405020304" pitchFamily="18" charset="0"/>
              </a:rPr>
              <a:t>Cỏ non xanh tận chân trời.</a:t>
            </a:r>
          </a:p>
          <a:p>
            <a:pPr eaLnBrk="1" hangingPunct="1">
              <a:spcBef>
                <a:spcPct val="50000"/>
              </a:spcBef>
              <a:buFontTx/>
              <a:buNone/>
            </a:pPr>
            <a:r>
              <a:rPr lang="en-US" altLang="en-US" sz="1800" b="1" i="1">
                <a:solidFill>
                  <a:srgbClr val="00B050"/>
                </a:solidFill>
                <a:latin typeface="Times New Roman" panose="02020603050405020304" pitchFamily="18" charset="0"/>
                <a:cs typeface="Times New Roman" panose="02020603050405020304" pitchFamily="18" charset="0"/>
              </a:rPr>
              <a:t>       Cành lê trắng điểm một vài bông hoa”.</a:t>
            </a:r>
          </a:p>
          <a:p>
            <a:pPr eaLnBrk="1" hangingPunct="1">
              <a:spcBef>
                <a:spcPct val="50000"/>
              </a:spcBef>
              <a:buFontTx/>
              <a:buNone/>
            </a:pPr>
            <a:r>
              <a:rPr lang="en-US" altLang="en-US" sz="1800" b="1">
                <a:latin typeface="Times New Roman" panose="02020603050405020304" pitchFamily="18" charset="0"/>
                <a:cs typeface="Times New Roman" panose="02020603050405020304" pitchFamily="18" charset="0"/>
              </a:rPr>
              <a:t>Tả cảnh thiên nhiên đẹp, trong trẻo thanh khiết, giàu sức sống. </a:t>
            </a:r>
          </a:p>
        </p:txBody>
      </p:sp>
      <p:sp>
        <p:nvSpPr>
          <p:cNvPr id="17429" name="Text Box 21"/>
          <p:cNvSpPr txBox="1">
            <a:spLocks noChangeArrowheads="1"/>
          </p:cNvSpPr>
          <p:nvPr/>
        </p:nvSpPr>
        <p:spPr bwMode="auto">
          <a:xfrm>
            <a:off x="6132514" y="2349500"/>
            <a:ext cx="4643437"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i="1">
                <a:solidFill>
                  <a:srgbClr val="FF9900"/>
                </a:solidFill>
                <a:latin typeface="Times New Roman" panose="02020603050405020304" pitchFamily="18" charset="0"/>
                <a:cs typeface="Times New Roman" panose="02020603050405020304" pitchFamily="18" charset="0"/>
              </a:rPr>
              <a:t>         </a:t>
            </a:r>
            <a:r>
              <a:rPr lang="en-US" altLang="en-US" sz="1800" b="1" i="1">
                <a:solidFill>
                  <a:srgbClr val="00B050"/>
                </a:solidFill>
                <a:latin typeface="Times New Roman" panose="02020603050405020304" pitchFamily="18" charset="0"/>
                <a:cs typeface="Times New Roman" panose="02020603050405020304" pitchFamily="18" charset="0"/>
              </a:rPr>
              <a:t>- “Gần xa nô nức yến anh”            </a:t>
            </a:r>
          </a:p>
          <a:p>
            <a:pPr eaLnBrk="1" hangingPunct="1">
              <a:spcBef>
                <a:spcPct val="50000"/>
              </a:spcBef>
              <a:buFontTx/>
              <a:buNone/>
            </a:pPr>
            <a:r>
              <a:rPr lang="en-US" altLang="en-US" sz="1800" b="1" i="1">
                <a:solidFill>
                  <a:srgbClr val="00B050"/>
                </a:solidFill>
                <a:latin typeface="Times New Roman" panose="02020603050405020304" pitchFamily="18" charset="0"/>
                <a:cs typeface="Times New Roman" panose="02020603050405020304" pitchFamily="18" charset="0"/>
              </a:rPr>
              <a:t>          - “Dập dìu tài tử giai nhân”.</a:t>
            </a:r>
          </a:p>
          <a:p>
            <a:pPr eaLnBrk="1" hangingPunct="1">
              <a:spcBef>
                <a:spcPct val="50000"/>
              </a:spcBef>
              <a:buFontTx/>
              <a:buNone/>
            </a:pPr>
            <a:r>
              <a:rPr lang="en-US" altLang="en-US" sz="1800" b="1" i="1">
                <a:solidFill>
                  <a:srgbClr val="00B050"/>
                </a:solidFill>
                <a:latin typeface="Times New Roman" panose="02020603050405020304" pitchFamily="18" charset="0"/>
                <a:cs typeface="Times New Roman" panose="02020603050405020304" pitchFamily="18" charset="0"/>
              </a:rPr>
              <a:t>  “Ngựa xe như nước, áo quần như nêm”.</a:t>
            </a:r>
          </a:p>
          <a:p>
            <a:pPr eaLnBrk="1" hangingPunct="1">
              <a:spcBef>
                <a:spcPct val="50000"/>
              </a:spcBef>
              <a:buFontTx/>
              <a:buNone/>
            </a:pPr>
            <a:r>
              <a:rPr lang="en-US" altLang="en-US" sz="1800" b="1" i="1">
                <a:solidFill>
                  <a:srgbClr val="00B050"/>
                </a:solidFill>
                <a:latin typeface="Times New Roman" panose="02020603050405020304" pitchFamily="18" charset="0"/>
                <a:cs typeface="Times New Roman" panose="02020603050405020304" pitchFamily="18" charset="0"/>
              </a:rPr>
              <a:t>          -  “Ngổn ngang gò đống kéo lên</a:t>
            </a:r>
          </a:p>
          <a:p>
            <a:pPr eaLnBrk="1" hangingPunct="1">
              <a:spcBef>
                <a:spcPct val="50000"/>
              </a:spcBef>
              <a:buFontTx/>
              <a:buNone/>
            </a:pPr>
            <a:r>
              <a:rPr lang="en-US" altLang="en-US" sz="1800" b="1" i="1">
                <a:solidFill>
                  <a:srgbClr val="00B050"/>
                </a:solidFill>
                <a:latin typeface="Times New Roman" panose="02020603050405020304" pitchFamily="18" charset="0"/>
                <a:cs typeface="Times New Roman" panose="02020603050405020304" pitchFamily="18" charset="0"/>
              </a:rPr>
              <a:t>  Thoi vàng vó rắc, tro tiền giấy bay”.</a:t>
            </a:r>
          </a:p>
          <a:p>
            <a:pPr eaLnBrk="1" hangingPunct="1">
              <a:spcBef>
                <a:spcPct val="50000"/>
              </a:spcBef>
              <a:buFontTx/>
              <a:buNone/>
            </a:pPr>
            <a:r>
              <a:rPr lang="en-US" altLang="en-US" sz="1800" b="1">
                <a:latin typeface="Times New Roman" panose="02020603050405020304" pitchFamily="18" charset="0"/>
                <a:cs typeface="Times New Roman" panose="02020603050405020304" pitchFamily="18" charset="0"/>
              </a:rPr>
              <a:t>Tả cảnh sinh hoạt gợi không khí tấp nập, vui vẻ, nhộn nhịp…trong lễ hội Thanh minh.</a:t>
            </a:r>
          </a:p>
        </p:txBody>
      </p:sp>
      <p:sp>
        <p:nvSpPr>
          <p:cNvPr id="17430" name="Text Box 22"/>
          <p:cNvSpPr txBox="1">
            <a:spLocks noChangeArrowheads="1"/>
          </p:cNvSpPr>
          <p:nvPr/>
        </p:nvSpPr>
        <p:spPr bwMode="auto">
          <a:xfrm>
            <a:off x="6167438" y="5013325"/>
            <a:ext cx="45720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i="1">
                <a:latin typeface="Times New Roman" panose="02020603050405020304" pitchFamily="18" charset="0"/>
                <a:cs typeface="Times New Roman" panose="02020603050405020304" pitchFamily="18" charset="0"/>
              </a:rPr>
              <a:t>          “</a:t>
            </a:r>
            <a:r>
              <a:rPr lang="en-US" altLang="en-US" sz="1800" b="1" i="1">
                <a:solidFill>
                  <a:srgbClr val="00B050"/>
                </a:solidFill>
                <a:latin typeface="Times New Roman" panose="02020603050405020304" pitchFamily="18" charset="0"/>
                <a:cs typeface="Times New Roman" panose="02020603050405020304" pitchFamily="18" charset="0"/>
              </a:rPr>
              <a:t>Nao nao dòng nước uốn quanh.</a:t>
            </a:r>
          </a:p>
          <a:p>
            <a:pPr eaLnBrk="1" hangingPunct="1">
              <a:spcBef>
                <a:spcPct val="50000"/>
              </a:spcBef>
              <a:buFontTx/>
              <a:buNone/>
            </a:pPr>
            <a:r>
              <a:rPr lang="en-US" altLang="en-US" sz="1800" b="1" i="1">
                <a:solidFill>
                  <a:srgbClr val="00B050"/>
                </a:solidFill>
                <a:latin typeface="Times New Roman" panose="02020603050405020304" pitchFamily="18" charset="0"/>
                <a:cs typeface="Times New Roman" panose="02020603050405020304" pitchFamily="18" charset="0"/>
              </a:rPr>
              <a:t>   Dịp cầu nho nhỏ cuối ghềnh bắc ngang”            </a:t>
            </a:r>
            <a:r>
              <a:rPr lang="en-US" altLang="en-US" sz="1800" b="1">
                <a:latin typeface="Times New Roman" panose="02020603050405020304" pitchFamily="18" charset="0"/>
                <a:cs typeface="Times New Roman" panose="02020603050405020304" pitchFamily="18" charset="0"/>
              </a:rPr>
              <a:t>Tả cảnh vật vắng vẻ, gợi cảm xúc bâng khuâng, xao xuyến</a:t>
            </a:r>
          </a:p>
        </p:txBody>
      </p:sp>
      <p:sp>
        <p:nvSpPr>
          <p:cNvPr id="17431" name="Text Box 23"/>
          <p:cNvSpPr txBox="1">
            <a:spLocks noChangeArrowheads="1"/>
          </p:cNvSpPr>
          <p:nvPr/>
        </p:nvSpPr>
        <p:spPr bwMode="auto">
          <a:xfrm>
            <a:off x="1542256" y="1082120"/>
            <a:ext cx="45720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i="1" dirty="0">
                <a:latin typeface="Times New Roman" panose="02020603050405020304" pitchFamily="18" charset="0"/>
                <a:cs typeface="Times New Roman" panose="02020603050405020304" pitchFamily="18" charset="0"/>
              </a:rPr>
              <a:t>        </a:t>
            </a:r>
            <a:r>
              <a:rPr lang="en-US" altLang="en-US" sz="1800" b="1" i="1" dirty="0">
                <a:solidFill>
                  <a:srgbClr val="0000FF"/>
                </a:solidFill>
                <a:latin typeface="Times New Roman" panose="02020603050405020304" pitchFamily="18" charset="0"/>
                <a:cs typeface="Times New Roman" panose="02020603050405020304" pitchFamily="18" charset="0"/>
              </a:rPr>
              <a:t>-  “Mai </a:t>
            </a:r>
            <a:r>
              <a:rPr lang="en-US" altLang="en-US" sz="1800" b="1" i="1" dirty="0" err="1">
                <a:solidFill>
                  <a:srgbClr val="0000FF"/>
                </a:solidFill>
                <a:latin typeface="Times New Roman" panose="02020603050405020304" pitchFamily="18" charset="0"/>
                <a:cs typeface="Times New Roman" panose="02020603050405020304" pitchFamily="18" charset="0"/>
              </a:rPr>
              <a:t>cốt</a:t>
            </a:r>
            <a:r>
              <a:rPr lang="en-US" altLang="en-US" sz="1800" b="1" i="1" dirty="0">
                <a:solidFill>
                  <a:srgbClr val="0000FF"/>
                </a:solidFill>
                <a:latin typeface="Times New Roman" panose="02020603050405020304" pitchFamily="18" charset="0"/>
                <a:cs typeface="Times New Roman" panose="02020603050405020304" pitchFamily="18" charset="0"/>
              </a:rPr>
              <a:t> </a:t>
            </a:r>
            <a:r>
              <a:rPr lang="en-US" altLang="en-US" sz="1800" b="1" i="1" dirty="0" err="1">
                <a:solidFill>
                  <a:srgbClr val="0000FF"/>
                </a:solidFill>
                <a:latin typeface="Times New Roman" panose="02020603050405020304" pitchFamily="18" charset="0"/>
                <a:cs typeface="Times New Roman" panose="02020603050405020304" pitchFamily="18" charset="0"/>
              </a:rPr>
              <a:t>cách</a:t>
            </a:r>
            <a:r>
              <a:rPr lang="en-US" altLang="en-US" sz="1800" b="1" i="1" dirty="0">
                <a:solidFill>
                  <a:srgbClr val="0000FF"/>
                </a:solidFill>
                <a:latin typeface="Times New Roman" panose="02020603050405020304" pitchFamily="18" charset="0"/>
                <a:cs typeface="Times New Roman" panose="02020603050405020304" pitchFamily="18" charset="0"/>
              </a:rPr>
              <a:t>, </a:t>
            </a:r>
            <a:r>
              <a:rPr lang="en-US" altLang="en-US" sz="1800" b="1" i="1" dirty="0" err="1">
                <a:solidFill>
                  <a:srgbClr val="0000FF"/>
                </a:solidFill>
                <a:latin typeface="Times New Roman" panose="02020603050405020304" pitchFamily="18" charset="0"/>
                <a:cs typeface="Times New Roman" panose="02020603050405020304" pitchFamily="18" charset="0"/>
              </a:rPr>
              <a:t>tuyết</a:t>
            </a:r>
            <a:r>
              <a:rPr lang="en-US" altLang="en-US" sz="1800" b="1" i="1" dirty="0">
                <a:solidFill>
                  <a:srgbClr val="0000FF"/>
                </a:solidFill>
                <a:latin typeface="Times New Roman" panose="02020603050405020304" pitchFamily="18" charset="0"/>
                <a:cs typeface="Times New Roman" panose="02020603050405020304" pitchFamily="18" charset="0"/>
              </a:rPr>
              <a:t> </a:t>
            </a:r>
            <a:r>
              <a:rPr lang="en-US" altLang="en-US" sz="1800" b="1" i="1" dirty="0" err="1">
                <a:solidFill>
                  <a:srgbClr val="0000FF"/>
                </a:solidFill>
                <a:latin typeface="Times New Roman" panose="02020603050405020304" pitchFamily="18" charset="0"/>
                <a:cs typeface="Times New Roman" panose="02020603050405020304" pitchFamily="18" charset="0"/>
              </a:rPr>
              <a:t>tinh</a:t>
            </a:r>
            <a:r>
              <a:rPr lang="en-US" altLang="en-US" sz="1800" b="1" i="1" dirty="0">
                <a:solidFill>
                  <a:srgbClr val="0000FF"/>
                </a:solidFill>
                <a:latin typeface="Times New Roman" panose="02020603050405020304" pitchFamily="18" charset="0"/>
                <a:cs typeface="Times New Roman" panose="02020603050405020304" pitchFamily="18" charset="0"/>
              </a:rPr>
              <a:t> </a:t>
            </a:r>
            <a:r>
              <a:rPr lang="en-US" altLang="en-US" sz="1800" b="1" i="1" dirty="0" err="1">
                <a:solidFill>
                  <a:srgbClr val="0000FF"/>
                </a:solidFill>
                <a:latin typeface="Times New Roman" panose="02020603050405020304" pitchFamily="18" charset="0"/>
                <a:cs typeface="Times New Roman" panose="02020603050405020304" pitchFamily="18" charset="0"/>
              </a:rPr>
              <a:t>thần</a:t>
            </a:r>
            <a:r>
              <a:rPr lang="en-US" altLang="en-US" sz="1800" b="1" i="1" dirty="0">
                <a:solidFill>
                  <a:srgbClr val="0000FF"/>
                </a:solidFill>
                <a:latin typeface="Times New Roman" panose="02020603050405020304" pitchFamily="18" charset="0"/>
                <a:cs typeface="Times New Roman" panose="02020603050405020304" pitchFamily="18" charset="0"/>
              </a:rPr>
              <a:t>”</a:t>
            </a:r>
            <a:r>
              <a:rPr lang="en-US" altLang="en-US" sz="18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1800" b="1" dirty="0" err="1">
                <a:latin typeface="Times New Roman" panose="02020603050405020304" pitchFamily="18" charset="0"/>
                <a:cs typeface="Times New Roman" panose="02020603050405020304" pitchFamily="18" charset="0"/>
              </a:rPr>
              <a:t>Hình</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ảnh</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ước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lệ</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tượng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trưng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gợi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tả</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vẻ</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đẹp</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duyên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dáng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thanh</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cao</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trong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trắng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của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người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thiếu</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nữ</a:t>
            </a:r>
            <a:r>
              <a:rPr lang="en-US" altLang="en-US" sz="1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23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Effect transition="in" filter="checkerboard(across)">
                                      <p:cBhvr>
                                        <p:cTn id="7" dur="500"/>
                                        <p:tgtEl>
                                          <p:spTgt spid="17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31"/>
                                        </p:tgtEl>
                                        <p:attrNameLst>
                                          <p:attrName>style.visibility</p:attrName>
                                        </p:attrNameLst>
                                      </p:cBhvr>
                                      <p:to>
                                        <p:strVal val="visible"/>
                                      </p:to>
                                    </p:set>
                                    <p:animEffect transition="in" filter="checkerboard(across)">
                                      <p:cBhvr>
                                        <p:cTn id="12" dur="500"/>
                                        <p:tgtEl>
                                          <p:spTgt spid="174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424"/>
                                        </p:tgtEl>
                                        <p:attrNameLst>
                                          <p:attrName>style.visibility</p:attrName>
                                        </p:attrNameLst>
                                      </p:cBhvr>
                                      <p:to>
                                        <p:strVal val="visible"/>
                                      </p:to>
                                    </p:set>
                                    <p:animEffect transition="in" filter="diamond(in)">
                                      <p:cBhvr>
                                        <p:cTn id="17" dur="2000"/>
                                        <p:tgtEl>
                                          <p:spTgt spid="174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425"/>
                                        </p:tgtEl>
                                        <p:attrNameLst>
                                          <p:attrName>style.visibility</p:attrName>
                                        </p:attrNameLst>
                                      </p:cBhvr>
                                      <p:to>
                                        <p:strVal val="visible"/>
                                      </p:to>
                                    </p:set>
                                    <p:animEffect transition="in" filter="diamond(in)">
                                      <p:cBhvr>
                                        <p:cTn id="22" dur="2000"/>
                                        <p:tgtEl>
                                          <p:spTgt spid="174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426"/>
                                        </p:tgtEl>
                                        <p:attrNameLst>
                                          <p:attrName>style.visibility</p:attrName>
                                        </p:attrNameLst>
                                      </p:cBhvr>
                                      <p:to>
                                        <p:strVal val="visible"/>
                                      </p:to>
                                    </p:set>
                                    <p:animEffect transition="in" filter="checkerboard(across)">
                                      <p:cBhvr>
                                        <p:cTn id="27" dur="500"/>
                                        <p:tgtEl>
                                          <p:spTgt spid="174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7427"/>
                                        </p:tgtEl>
                                        <p:attrNameLst>
                                          <p:attrName>style.visibility</p:attrName>
                                        </p:attrNameLst>
                                      </p:cBhvr>
                                      <p:to>
                                        <p:strVal val="visible"/>
                                      </p:to>
                                    </p:set>
                                    <p:animEffect transition="in" filter="diamond(in)">
                                      <p:cBhvr>
                                        <p:cTn id="32" dur="2000"/>
                                        <p:tgtEl>
                                          <p:spTgt spid="174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7429"/>
                                        </p:tgtEl>
                                        <p:attrNameLst>
                                          <p:attrName>style.visibility</p:attrName>
                                        </p:attrNameLst>
                                      </p:cBhvr>
                                      <p:to>
                                        <p:strVal val="visible"/>
                                      </p:to>
                                    </p:set>
                                    <p:animEffect transition="in" filter="diamond(in)">
                                      <p:cBhvr>
                                        <p:cTn id="37" dur="2000"/>
                                        <p:tgtEl>
                                          <p:spTgt spid="174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7430"/>
                                        </p:tgtEl>
                                        <p:attrNameLst>
                                          <p:attrName>style.visibility</p:attrName>
                                        </p:attrNameLst>
                                      </p:cBhvr>
                                      <p:to>
                                        <p:strVal val="visible"/>
                                      </p:to>
                                    </p:set>
                                    <p:animEffect transition="in" filter="diamond(in)">
                                      <p:cBhvr>
                                        <p:cTn id="42" dur="2000"/>
                                        <p:tgtEl>
                                          <p:spTgt spid="17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4" grpId="0"/>
      <p:bldP spid="17425" grpId="0"/>
      <p:bldP spid="17426" grpId="0"/>
      <p:bldP spid="17427" grpId="0"/>
      <p:bldP spid="17429" grpId="0"/>
      <p:bldP spid="17430" grpId="0"/>
      <p:bldP spid="174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Hoạt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động</a:t>
            </a:r>
            <a:r>
              <a:rPr lang="en-US" b="1" dirty="0" smtClean="0">
                <a:solidFill>
                  <a:srgbClr val="FF0000"/>
                </a:solidFill>
                <a:latin typeface="Times New Roman" panose="02020603050405020304" pitchFamily="18" charset="0"/>
                <a:cs typeface="Times New Roman" panose="02020603050405020304" pitchFamily="18" charset="0"/>
              </a:rPr>
              <a:t> 1: KHỞI ĐỘNG</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894" y="2305844"/>
            <a:ext cx="4286250" cy="3590925"/>
          </a:xfrm>
          <a:prstGeom prst="rect">
            <a:avLst/>
          </a:prstGeom>
        </p:spPr>
      </p:pic>
      <p:sp>
        <p:nvSpPr>
          <p:cNvPr id="5" name="Rectangle 4"/>
          <p:cNvSpPr/>
          <p:nvPr/>
        </p:nvSpPr>
        <p:spPr>
          <a:xfrm>
            <a:off x="3394651" y="2994375"/>
            <a:ext cx="5543505"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Đuổi hình bắt chữ</a:t>
            </a:r>
          </a:p>
        </p:txBody>
      </p:sp>
    </p:spTree>
    <p:extLst>
      <p:ext uri="{BB962C8B-B14F-4D97-AF65-F5344CB8AC3E}">
        <p14:creationId xmlns:p14="http://schemas.microsoft.com/office/powerpoint/2010/main" val="3420330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906962" y="800649"/>
            <a:ext cx="1641475"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381501" y="1009651"/>
            <a:ext cx="8810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042989"/>
            <a:ext cx="4619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4386601" y="940897"/>
            <a:ext cx="893763"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5397500" y="2232026"/>
            <a:ext cx="13843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3662363" y="100014"/>
            <a:ext cx="4678362" cy="304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srgbClr val="FF0000"/>
                </a:solidFill>
                <a:latin typeface="Times New Roman" pitchFamily="18" charset="0"/>
                <a:cs typeface="Times New Roman" pitchFamily="18" charset="0"/>
              </a:rPr>
              <a:t>TIẾT </a:t>
            </a:r>
            <a:r>
              <a:rPr lang="en-US" sz="1400" b="1" dirty="0" smtClean="0">
                <a:solidFill>
                  <a:srgbClr val="FF0000"/>
                </a:solidFill>
                <a:latin typeface="Times New Roman" pitchFamily="18" charset="0"/>
                <a:cs typeface="Times New Roman" pitchFamily="18" charset="0"/>
              </a:rPr>
              <a:t> </a:t>
            </a:r>
            <a:r>
              <a:rPr lang="en-US" sz="1400" b="1" dirty="0">
                <a:solidFill>
                  <a:srgbClr val="FF0000"/>
                </a:solidFill>
                <a:latin typeface="Times New Roman" pitchFamily="18" charset="0"/>
                <a:cs typeface="Times New Roman" pitchFamily="18" charset="0"/>
              </a:rPr>
              <a:t>: MIÊU TẢ TRONG VĂN BẢN TỰ SỰ</a:t>
            </a:r>
          </a:p>
        </p:txBody>
      </p:sp>
      <p:sp>
        <p:nvSpPr>
          <p:cNvPr id="15" name="Rounded Rectangle 14"/>
          <p:cNvSpPr/>
          <p:nvPr/>
        </p:nvSpPr>
        <p:spPr>
          <a:xfrm>
            <a:off x="1159981" y="654469"/>
            <a:ext cx="5004763" cy="35874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b="1" dirty="0">
                <a:solidFill>
                  <a:prstClr val="black"/>
                </a:solidFill>
                <a:latin typeface="Times New Roman" pitchFamily="18" charset="0"/>
                <a:cs typeface="Times New Roman" pitchFamily="18" charset="0"/>
              </a:rPr>
              <a:t>I. </a:t>
            </a:r>
            <a:r>
              <a:rPr lang="en-US" b="1" dirty="0" err="1">
                <a:solidFill>
                  <a:prstClr val="black"/>
                </a:solidFill>
                <a:latin typeface="Times New Roman" pitchFamily="18" charset="0"/>
                <a:cs typeface="Times New Roman" pitchFamily="18" charset="0"/>
              </a:rPr>
              <a:t>Tìm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hiểu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yếu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miêu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tả</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trong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văn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bản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tự</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sự</a:t>
            </a:r>
            <a:endParaRPr lang="en-US" b="1" dirty="0">
              <a:solidFill>
                <a:prstClr val="black"/>
              </a:solidFill>
              <a:latin typeface="Times New Roman" pitchFamily="18" charset="0"/>
              <a:cs typeface="Times New Roman" pitchFamily="18" charset="0"/>
            </a:endParaRPr>
          </a:p>
        </p:txBody>
      </p:sp>
      <p:sp>
        <p:nvSpPr>
          <p:cNvPr id="16" name="Rounded Rectangle 15"/>
          <p:cNvSpPr/>
          <p:nvPr/>
        </p:nvSpPr>
        <p:spPr>
          <a:xfrm>
            <a:off x="2012350" y="1018819"/>
            <a:ext cx="2536632" cy="37700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b="1" dirty="0" smtClean="0">
                <a:solidFill>
                  <a:prstClr val="black"/>
                </a:solidFill>
                <a:latin typeface="Times New Roman" pitchFamily="18" charset="0"/>
                <a:cs typeface="Times New Roman" pitchFamily="18" charset="0"/>
              </a:rPr>
              <a:t>1. </a:t>
            </a:r>
            <a:r>
              <a:rPr lang="en-US" b="1" dirty="0" err="1" smtClean="0">
                <a:solidFill>
                  <a:prstClr val="black"/>
                </a:solidFill>
                <a:latin typeface="Times New Roman" pitchFamily="18" charset="0"/>
                <a:cs typeface="Times New Roman" pitchFamily="18" charset="0"/>
              </a:rPr>
              <a:t>Đoạn</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trích</a:t>
            </a:r>
            <a:r>
              <a:rPr lang="en-US" b="1" dirty="0" smtClean="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Sgk</a:t>
            </a:r>
            <a:r>
              <a:rPr lang="en-US" b="1" dirty="0" smtClean="0">
                <a:solidFill>
                  <a:prstClr val="black"/>
                </a:solidFill>
                <a:latin typeface="Times New Roman" pitchFamily="18" charset="0"/>
                <a:cs typeface="Times New Roman" pitchFamily="18" charset="0"/>
              </a:rPr>
              <a:t>/91 </a:t>
            </a:r>
            <a:r>
              <a:rPr lang="en-US" b="1" dirty="0">
                <a:solidFill>
                  <a:prstClr val="black"/>
                </a:solidFill>
                <a:latin typeface="Times New Roman" pitchFamily="18" charset="0"/>
                <a:cs typeface="Times New Roman" pitchFamily="18" charset="0"/>
              </a:rPr>
              <a:t>)</a:t>
            </a:r>
          </a:p>
        </p:txBody>
      </p:sp>
      <p:sp>
        <p:nvSpPr>
          <p:cNvPr id="18" name="Rounded Rectangle 17"/>
          <p:cNvSpPr/>
          <p:nvPr/>
        </p:nvSpPr>
        <p:spPr>
          <a:xfrm>
            <a:off x="1919013" y="6129379"/>
            <a:ext cx="2723305" cy="3841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b="1" dirty="0">
                <a:solidFill>
                  <a:prstClr val="black"/>
                </a:solidFill>
                <a:latin typeface="Times New Roman" pitchFamily="18" charset="0"/>
                <a:cs typeface="Times New Roman" pitchFamily="18" charset="0"/>
              </a:rPr>
              <a:t>3. </a:t>
            </a:r>
            <a:r>
              <a:rPr lang="en-US" b="1" dirty="0" err="1">
                <a:solidFill>
                  <a:prstClr val="black"/>
                </a:solidFill>
                <a:latin typeface="Times New Roman" pitchFamily="18" charset="0"/>
                <a:cs typeface="Times New Roman" pitchFamily="18" charset="0"/>
              </a:rPr>
              <a:t>Kết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luận</a:t>
            </a:r>
            <a:r>
              <a:rPr lang="en-US" b="1" dirty="0">
                <a:solidFill>
                  <a:prstClr val="black"/>
                </a:solidFill>
                <a:latin typeface="Times New Roman" pitchFamily="18" charset="0"/>
                <a:cs typeface="Times New Roman" pitchFamily="18" charset="0"/>
              </a:rPr>
              <a:t> : </a:t>
            </a:r>
            <a:r>
              <a:rPr lang="en-US" b="1" dirty="0" err="1">
                <a:solidFill>
                  <a:prstClr val="black"/>
                </a:solidFill>
                <a:latin typeface="Times New Roman" pitchFamily="18" charset="0"/>
                <a:cs typeface="Times New Roman" pitchFamily="18" charset="0"/>
              </a:rPr>
              <a:t>Ghi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nhớ</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Sgk</a:t>
            </a:r>
            <a:endParaRPr lang="en-US" b="1" dirty="0">
              <a:solidFill>
                <a:prstClr val="black"/>
              </a:solidFill>
              <a:latin typeface="Times New Roman" pitchFamily="18" charset="0"/>
              <a:cs typeface="Times New Roman" pitchFamily="18" charset="0"/>
            </a:endParaRPr>
          </a:p>
        </p:txBody>
      </p:sp>
      <p:sp>
        <p:nvSpPr>
          <p:cNvPr id="21" name="Rounded Rectangle 20"/>
          <p:cNvSpPr/>
          <p:nvPr/>
        </p:nvSpPr>
        <p:spPr>
          <a:xfrm>
            <a:off x="1608306" y="1425597"/>
            <a:ext cx="3224213" cy="45132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spcBef>
                <a:spcPct val="50000"/>
              </a:spcBef>
              <a:defRPr/>
            </a:pPr>
            <a:r>
              <a:rPr lang="en-US" altLang="en-US" b="1" dirty="0">
                <a:solidFill>
                  <a:prstClr val="black"/>
                </a:solidFill>
                <a:latin typeface="Arial" charset="0"/>
              </a:rPr>
              <a:t>2. </a:t>
            </a:r>
            <a:r>
              <a:rPr lang="en-US" altLang="en-US" b="1" dirty="0" err="1">
                <a:solidFill>
                  <a:prstClr val="black"/>
                </a:solidFill>
                <a:latin typeface="Arial" charset="0"/>
              </a:rPr>
              <a:t>Nhận</a:t>
            </a:r>
            <a:r>
              <a:rPr lang="en-US" altLang="en-US" b="1" dirty="0">
                <a:solidFill>
                  <a:prstClr val="black"/>
                </a:solidFill>
                <a:latin typeface="Arial" charset="0"/>
              </a:rPr>
              <a:t> </a:t>
            </a:r>
            <a:r>
              <a:rPr lang="en-US" altLang="en-US" b="1" dirty="0" err="1">
                <a:solidFill>
                  <a:prstClr val="black"/>
                </a:solidFill>
                <a:latin typeface="Arial" charset="0"/>
              </a:rPr>
              <a:t>xét</a:t>
            </a:r>
            <a:r>
              <a:rPr lang="en-US" altLang="en-US" b="1" dirty="0">
                <a:solidFill>
                  <a:prstClr val="black"/>
                </a:solidFill>
                <a:latin typeface="Arial" charset="0"/>
              </a:rPr>
              <a:t> </a:t>
            </a:r>
            <a:r>
              <a:rPr lang="en-US" altLang="en-US" dirty="0">
                <a:solidFill>
                  <a:prstClr val="black"/>
                </a:solidFill>
                <a:latin typeface="Arial" charset="0"/>
              </a:rPr>
              <a:t>:</a:t>
            </a:r>
          </a:p>
          <a:p>
            <a:pPr eaLnBrk="1" hangingPunct="1">
              <a:spcBef>
                <a:spcPct val="50000"/>
              </a:spcBef>
              <a:defRPr/>
            </a:pPr>
            <a:r>
              <a:rPr lang="en-US" altLang="en-US" dirty="0">
                <a:solidFill>
                  <a:prstClr val="black"/>
                </a:solidFill>
                <a:latin typeface="Arial" charset="0"/>
              </a:rPr>
              <a:t> a/- </a:t>
            </a:r>
            <a:r>
              <a:rPr lang="en-US" altLang="en-US" dirty="0" err="1">
                <a:solidFill>
                  <a:prstClr val="black"/>
                </a:solidFill>
                <a:latin typeface="Arial" charset="0"/>
              </a:rPr>
              <a:t>Đoạn</a:t>
            </a:r>
            <a:r>
              <a:rPr lang="en-US" altLang="en-US" dirty="0">
                <a:solidFill>
                  <a:prstClr val="black"/>
                </a:solidFill>
                <a:latin typeface="Arial" charset="0"/>
              </a:rPr>
              <a:t> </a:t>
            </a:r>
            <a:r>
              <a:rPr lang="en-US" altLang="en-US" dirty="0" err="1">
                <a:solidFill>
                  <a:prstClr val="black"/>
                </a:solidFill>
                <a:latin typeface="Arial" charset="0"/>
              </a:rPr>
              <a:t>trích</a:t>
            </a:r>
            <a:r>
              <a:rPr lang="en-US" altLang="en-US" dirty="0">
                <a:solidFill>
                  <a:prstClr val="black"/>
                </a:solidFill>
                <a:latin typeface="Arial" charset="0"/>
              </a:rPr>
              <a:t> </a:t>
            </a:r>
            <a:r>
              <a:rPr lang="en-US" altLang="en-US" dirty="0" err="1">
                <a:solidFill>
                  <a:prstClr val="black"/>
                </a:solidFill>
                <a:latin typeface="Arial" charset="0"/>
              </a:rPr>
              <a:t>kể</a:t>
            </a:r>
            <a:r>
              <a:rPr lang="en-US" altLang="en-US" dirty="0">
                <a:solidFill>
                  <a:prstClr val="black"/>
                </a:solidFill>
                <a:latin typeface="Arial" charset="0"/>
              </a:rPr>
              <a:t> </a:t>
            </a:r>
            <a:r>
              <a:rPr lang="en-US" altLang="en-US" dirty="0" err="1">
                <a:solidFill>
                  <a:prstClr val="black"/>
                </a:solidFill>
                <a:latin typeface="Arial" charset="0"/>
              </a:rPr>
              <a:t>về</a:t>
            </a:r>
            <a:r>
              <a:rPr lang="en-US" altLang="en-US" dirty="0">
                <a:solidFill>
                  <a:prstClr val="black"/>
                </a:solidFill>
                <a:latin typeface="Arial" charset="0"/>
              </a:rPr>
              <a:t> </a:t>
            </a:r>
            <a:r>
              <a:rPr lang="en-US" altLang="en-US" dirty="0" err="1">
                <a:solidFill>
                  <a:prstClr val="black"/>
                </a:solidFill>
                <a:latin typeface="Arial" charset="0"/>
              </a:rPr>
              <a:t>trận</a:t>
            </a:r>
            <a:r>
              <a:rPr lang="en-US" altLang="en-US" dirty="0">
                <a:solidFill>
                  <a:prstClr val="black"/>
                </a:solidFill>
                <a:latin typeface="Arial" charset="0"/>
              </a:rPr>
              <a:t> </a:t>
            </a:r>
            <a:r>
              <a:rPr lang="en-US" altLang="en-US" dirty="0" err="1">
                <a:solidFill>
                  <a:prstClr val="black"/>
                </a:solidFill>
                <a:latin typeface="Arial" charset="0"/>
              </a:rPr>
              <a:t>đánh</a:t>
            </a:r>
            <a:r>
              <a:rPr lang="en-US" altLang="en-US" dirty="0">
                <a:solidFill>
                  <a:prstClr val="black"/>
                </a:solidFill>
                <a:latin typeface="Arial" charset="0"/>
              </a:rPr>
              <a:t> </a:t>
            </a:r>
            <a:r>
              <a:rPr lang="en-US" altLang="en-US" dirty="0" err="1">
                <a:solidFill>
                  <a:prstClr val="black"/>
                </a:solidFill>
                <a:latin typeface="Arial" charset="0"/>
              </a:rPr>
              <a:t>đồn</a:t>
            </a:r>
            <a:r>
              <a:rPr lang="en-US" altLang="en-US" dirty="0">
                <a:solidFill>
                  <a:prstClr val="black"/>
                </a:solidFill>
                <a:latin typeface="Arial" charset="0"/>
              </a:rPr>
              <a:t> </a:t>
            </a:r>
            <a:r>
              <a:rPr lang="en-US" altLang="en-US" dirty="0" err="1">
                <a:solidFill>
                  <a:prstClr val="black"/>
                </a:solidFill>
                <a:latin typeface="Arial" charset="0"/>
              </a:rPr>
              <a:t>Ngọc</a:t>
            </a:r>
            <a:r>
              <a:rPr lang="en-US" altLang="en-US" dirty="0">
                <a:solidFill>
                  <a:prstClr val="black"/>
                </a:solidFill>
                <a:latin typeface="Arial" charset="0"/>
              </a:rPr>
              <a:t> </a:t>
            </a:r>
            <a:r>
              <a:rPr lang="en-US" altLang="en-US" dirty="0" err="1">
                <a:solidFill>
                  <a:prstClr val="black"/>
                </a:solidFill>
                <a:latin typeface="Arial" charset="0"/>
              </a:rPr>
              <a:t>Hồi</a:t>
            </a:r>
            <a:r>
              <a:rPr lang="en-US" altLang="en-US" dirty="0">
                <a:solidFill>
                  <a:prstClr val="black"/>
                </a:solidFill>
                <a:latin typeface="Arial" charset="0"/>
              </a:rPr>
              <a:t> </a:t>
            </a:r>
            <a:r>
              <a:rPr lang="en-US" altLang="en-US" dirty="0" err="1">
                <a:solidFill>
                  <a:prstClr val="black"/>
                </a:solidFill>
                <a:latin typeface="Arial" charset="0"/>
              </a:rPr>
              <a:t>của</a:t>
            </a:r>
            <a:r>
              <a:rPr lang="en-US" altLang="en-US" dirty="0">
                <a:solidFill>
                  <a:prstClr val="black"/>
                </a:solidFill>
                <a:latin typeface="Arial" charset="0"/>
              </a:rPr>
              <a:t> </a:t>
            </a:r>
            <a:r>
              <a:rPr lang="en-US" altLang="en-US" dirty="0" err="1">
                <a:solidFill>
                  <a:prstClr val="black"/>
                </a:solidFill>
                <a:latin typeface="Arial" charset="0"/>
              </a:rPr>
              <a:t>vua</a:t>
            </a:r>
            <a:r>
              <a:rPr lang="en-US" altLang="en-US" dirty="0">
                <a:solidFill>
                  <a:prstClr val="black"/>
                </a:solidFill>
                <a:latin typeface="Arial" charset="0"/>
              </a:rPr>
              <a:t> </a:t>
            </a:r>
            <a:r>
              <a:rPr lang="en-US" altLang="en-US" dirty="0" err="1">
                <a:solidFill>
                  <a:prstClr val="black"/>
                </a:solidFill>
                <a:latin typeface="Arial" charset="0"/>
              </a:rPr>
              <a:t>Quang</a:t>
            </a:r>
            <a:r>
              <a:rPr lang="en-US" altLang="en-US" dirty="0">
                <a:solidFill>
                  <a:prstClr val="black"/>
                </a:solidFill>
                <a:latin typeface="Arial" charset="0"/>
              </a:rPr>
              <a:t> </a:t>
            </a:r>
            <a:r>
              <a:rPr lang="en-US" altLang="en-US" dirty="0" err="1">
                <a:solidFill>
                  <a:prstClr val="black"/>
                </a:solidFill>
                <a:latin typeface="Arial" charset="0"/>
              </a:rPr>
              <a:t>Trung</a:t>
            </a:r>
            <a:r>
              <a:rPr lang="en-US" altLang="en-US" dirty="0">
                <a:solidFill>
                  <a:prstClr val="black"/>
                </a:solidFill>
                <a:latin typeface="Arial" charset="0"/>
              </a:rPr>
              <a:t>.</a:t>
            </a:r>
          </a:p>
          <a:p>
            <a:pPr eaLnBrk="1" hangingPunct="1">
              <a:spcBef>
                <a:spcPct val="50000"/>
              </a:spcBef>
              <a:defRPr/>
            </a:pPr>
            <a:endParaRPr lang="en-US" altLang="en-US" dirty="0">
              <a:solidFill>
                <a:prstClr val="black"/>
              </a:solidFill>
              <a:latin typeface="Arial" charset="0"/>
            </a:endParaRPr>
          </a:p>
          <a:p>
            <a:pPr eaLnBrk="1" hangingPunct="1">
              <a:defRPr/>
            </a:pPr>
            <a:r>
              <a:rPr lang="en-US" altLang="en-US" dirty="0">
                <a:solidFill>
                  <a:prstClr val="black"/>
                </a:solidFill>
                <a:latin typeface="Arial" charset="0"/>
              </a:rPr>
              <a:t>b/ </a:t>
            </a:r>
            <a:r>
              <a:rPr lang="en-US" altLang="en-US" dirty="0" err="1">
                <a:solidFill>
                  <a:prstClr val="black"/>
                </a:solidFill>
                <a:latin typeface="Arial" charset="0"/>
              </a:rPr>
              <a:t>Các</a:t>
            </a:r>
            <a:r>
              <a:rPr lang="en-US" altLang="en-US" dirty="0">
                <a:solidFill>
                  <a:prstClr val="black"/>
                </a:solidFill>
                <a:latin typeface="Arial" charset="0"/>
              </a:rPr>
              <a:t> chi </a:t>
            </a:r>
            <a:r>
              <a:rPr lang="en-US" altLang="en-US" dirty="0" err="1">
                <a:solidFill>
                  <a:prstClr val="black"/>
                </a:solidFill>
                <a:latin typeface="Arial" charset="0"/>
              </a:rPr>
              <a:t>tiết</a:t>
            </a:r>
            <a:r>
              <a:rPr lang="en-US" altLang="en-US" dirty="0">
                <a:solidFill>
                  <a:prstClr val="black"/>
                </a:solidFill>
                <a:latin typeface="Arial" charset="0"/>
              </a:rPr>
              <a:t> </a:t>
            </a:r>
            <a:r>
              <a:rPr lang="en-US" altLang="en-US" dirty="0" err="1">
                <a:solidFill>
                  <a:prstClr val="black"/>
                </a:solidFill>
                <a:latin typeface="Arial" charset="0"/>
              </a:rPr>
              <a:t>miêu</a:t>
            </a:r>
            <a:r>
              <a:rPr lang="en-US" altLang="en-US" dirty="0">
                <a:solidFill>
                  <a:prstClr val="black"/>
                </a:solidFill>
                <a:latin typeface="Arial" charset="0"/>
              </a:rPr>
              <a:t> </a:t>
            </a:r>
            <a:r>
              <a:rPr lang="en-US" altLang="en-US" dirty="0" err="1">
                <a:solidFill>
                  <a:prstClr val="black"/>
                </a:solidFill>
                <a:latin typeface="Arial" charset="0"/>
              </a:rPr>
              <a:t>tả</a:t>
            </a:r>
            <a:r>
              <a:rPr lang="en-US" altLang="en-US" dirty="0">
                <a:solidFill>
                  <a:prstClr val="black"/>
                </a:solidFill>
                <a:latin typeface="Arial" charset="0"/>
              </a:rPr>
              <a:t>:</a:t>
            </a:r>
          </a:p>
          <a:p>
            <a:pPr eaLnBrk="1" hangingPunct="1">
              <a:defRPr/>
            </a:pPr>
            <a:endParaRPr lang="en-US" altLang="en-US" dirty="0">
              <a:solidFill>
                <a:prstClr val="black"/>
              </a:solidFill>
              <a:latin typeface="Arial" charset="0"/>
            </a:endParaRPr>
          </a:p>
          <a:p>
            <a:pPr eaLnBrk="1" hangingPunct="1">
              <a:defRPr/>
            </a:pPr>
            <a:r>
              <a:rPr lang="en-US" altLang="en-US" dirty="0">
                <a:solidFill>
                  <a:prstClr val="black"/>
                </a:solidFill>
                <a:latin typeface="Arial" charset="0"/>
              </a:rPr>
              <a:t>-</a:t>
            </a:r>
            <a:r>
              <a:rPr lang="en-US" altLang="en-US" b="1" dirty="0" err="1">
                <a:solidFill>
                  <a:srgbClr val="FF0000"/>
                </a:solidFill>
                <a:latin typeface="Arial" charset="0"/>
              </a:rPr>
              <a:t>Các</a:t>
            </a:r>
            <a:r>
              <a:rPr lang="en-US" altLang="en-US" b="1" dirty="0">
                <a:solidFill>
                  <a:srgbClr val="FF0000"/>
                </a:solidFill>
                <a:latin typeface="Arial" charset="0"/>
              </a:rPr>
              <a:t> </a:t>
            </a:r>
            <a:r>
              <a:rPr lang="en-US" altLang="en-US" b="1" dirty="0" err="1">
                <a:solidFill>
                  <a:srgbClr val="FF0000"/>
                </a:solidFill>
                <a:latin typeface="Arial" charset="0"/>
              </a:rPr>
              <a:t>yếu</a:t>
            </a:r>
            <a:r>
              <a:rPr lang="en-US" altLang="en-US" b="1" dirty="0">
                <a:solidFill>
                  <a:srgbClr val="FF0000"/>
                </a:solidFill>
                <a:latin typeface="Arial" charset="0"/>
              </a:rPr>
              <a:t> </a:t>
            </a:r>
            <a:r>
              <a:rPr lang="en-US" altLang="en-US" b="1" dirty="0" err="1">
                <a:solidFill>
                  <a:srgbClr val="FF0000"/>
                </a:solidFill>
                <a:latin typeface="Arial" charset="0"/>
              </a:rPr>
              <a:t>tố</a:t>
            </a:r>
            <a:r>
              <a:rPr lang="en-US" altLang="en-US" b="1" dirty="0">
                <a:solidFill>
                  <a:srgbClr val="FF0000"/>
                </a:solidFill>
                <a:latin typeface="Arial" charset="0"/>
              </a:rPr>
              <a:t> </a:t>
            </a:r>
            <a:r>
              <a:rPr lang="en-US" altLang="en-US" b="1" dirty="0" err="1">
                <a:solidFill>
                  <a:srgbClr val="FF0000"/>
                </a:solidFill>
                <a:latin typeface="Arial" charset="0"/>
              </a:rPr>
              <a:t>miêu</a:t>
            </a:r>
            <a:r>
              <a:rPr lang="en-US" altLang="en-US" b="1" dirty="0">
                <a:solidFill>
                  <a:srgbClr val="FF0000"/>
                </a:solidFill>
                <a:latin typeface="Arial" charset="0"/>
              </a:rPr>
              <a:t> </a:t>
            </a:r>
            <a:r>
              <a:rPr lang="en-US" altLang="en-US" b="1" dirty="0" err="1">
                <a:solidFill>
                  <a:srgbClr val="FF0000"/>
                </a:solidFill>
                <a:latin typeface="Arial" charset="0"/>
              </a:rPr>
              <a:t>tả</a:t>
            </a:r>
            <a:r>
              <a:rPr lang="en-US" altLang="en-US" b="1" dirty="0">
                <a:solidFill>
                  <a:srgbClr val="FF0000"/>
                </a:solidFill>
                <a:latin typeface="Arial" charset="0"/>
              </a:rPr>
              <a:t> </a:t>
            </a:r>
            <a:r>
              <a:rPr lang="en-US" altLang="en-US" b="1" dirty="0" err="1">
                <a:solidFill>
                  <a:srgbClr val="FF0000"/>
                </a:solidFill>
                <a:latin typeface="Arial" charset="0"/>
              </a:rPr>
              <a:t>làm</a:t>
            </a:r>
            <a:r>
              <a:rPr lang="en-US" altLang="en-US" b="1" dirty="0">
                <a:solidFill>
                  <a:srgbClr val="FF0000"/>
                </a:solidFill>
                <a:latin typeface="Arial" charset="0"/>
              </a:rPr>
              <a:t> </a:t>
            </a:r>
            <a:r>
              <a:rPr lang="en-US" altLang="en-US" b="1" dirty="0" err="1">
                <a:solidFill>
                  <a:srgbClr val="FF0000"/>
                </a:solidFill>
                <a:latin typeface="Arial" charset="0"/>
              </a:rPr>
              <a:t>cho</a:t>
            </a:r>
            <a:r>
              <a:rPr lang="en-US" altLang="en-US" b="1" dirty="0">
                <a:solidFill>
                  <a:srgbClr val="FF0000"/>
                </a:solidFill>
                <a:latin typeface="Arial" charset="0"/>
              </a:rPr>
              <a:t> </a:t>
            </a:r>
            <a:r>
              <a:rPr lang="en-US" altLang="en-US" b="1" dirty="0" err="1">
                <a:solidFill>
                  <a:srgbClr val="FF0000"/>
                </a:solidFill>
                <a:latin typeface="Arial" charset="0"/>
              </a:rPr>
              <a:t>câu</a:t>
            </a:r>
            <a:r>
              <a:rPr lang="en-US" altLang="en-US" b="1" dirty="0">
                <a:solidFill>
                  <a:srgbClr val="FF0000"/>
                </a:solidFill>
                <a:latin typeface="Arial" charset="0"/>
              </a:rPr>
              <a:t> </a:t>
            </a:r>
            <a:r>
              <a:rPr lang="en-US" altLang="en-US" b="1" dirty="0" err="1">
                <a:solidFill>
                  <a:srgbClr val="FF0000"/>
                </a:solidFill>
                <a:latin typeface="Arial" charset="0"/>
              </a:rPr>
              <a:t>chuyện</a:t>
            </a:r>
            <a:r>
              <a:rPr lang="en-US" altLang="en-US" b="1" dirty="0">
                <a:solidFill>
                  <a:srgbClr val="FF0000"/>
                </a:solidFill>
                <a:latin typeface="Arial" charset="0"/>
              </a:rPr>
              <a:t> </a:t>
            </a:r>
            <a:r>
              <a:rPr lang="en-US" altLang="en-US" b="1" dirty="0" err="1">
                <a:solidFill>
                  <a:srgbClr val="FF0000"/>
                </a:solidFill>
                <a:latin typeface="Arial" charset="0"/>
              </a:rPr>
              <a:t>trở</a:t>
            </a:r>
            <a:r>
              <a:rPr lang="en-US" altLang="en-US" b="1" dirty="0">
                <a:solidFill>
                  <a:srgbClr val="FF0000"/>
                </a:solidFill>
                <a:latin typeface="Arial" charset="0"/>
              </a:rPr>
              <a:t> </a:t>
            </a:r>
            <a:r>
              <a:rPr lang="en-US" altLang="en-US" b="1" dirty="0" err="1">
                <a:solidFill>
                  <a:srgbClr val="FF0000"/>
                </a:solidFill>
                <a:latin typeface="Arial" charset="0"/>
              </a:rPr>
              <a:t>nên</a:t>
            </a:r>
            <a:r>
              <a:rPr lang="en-US" altLang="en-US" b="1" dirty="0">
                <a:solidFill>
                  <a:srgbClr val="FF0000"/>
                </a:solidFill>
                <a:latin typeface="Arial" charset="0"/>
              </a:rPr>
              <a:t> </a:t>
            </a:r>
            <a:r>
              <a:rPr lang="en-US" altLang="en-US" b="1" dirty="0" err="1">
                <a:solidFill>
                  <a:srgbClr val="FF0000"/>
                </a:solidFill>
                <a:latin typeface="Arial" charset="0"/>
              </a:rPr>
              <a:t>sinh</a:t>
            </a:r>
            <a:r>
              <a:rPr lang="en-US" altLang="en-US" b="1" dirty="0">
                <a:solidFill>
                  <a:srgbClr val="FF0000"/>
                </a:solidFill>
                <a:latin typeface="Arial" charset="0"/>
              </a:rPr>
              <a:t> </a:t>
            </a:r>
            <a:r>
              <a:rPr lang="en-US" altLang="en-US" b="1" dirty="0" err="1">
                <a:solidFill>
                  <a:srgbClr val="FF0000"/>
                </a:solidFill>
                <a:latin typeface="Arial" charset="0"/>
              </a:rPr>
              <a:t>động</a:t>
            </a:r>
            <a:r>
              <a:rPr lang="en-US" altLang="en-US" b="1" dirty="0">
                <a:solidFill>
                  <a:srgbClr val="FF0000"/>
                </a:solidFill>
                <a:latin typeface="Arial" charset="0"/>
              </a:rPr>
              <a:t> </a:t>
            </a:r>
            <a:r>
              <a:rPr lang="en-US" altLang="en-US" b="1" dirty="0" err="1">
                <a:solidFill>
                  <a:srgbClr val="FF0000"/>
                </a:solidFill>
                <a:latin typeface="Arial" charset="0"/>
              </a:rPr>
              <a:t>hấp</a:t>
            </a:r>
            <a:r>
              <a:rPr lang="en-US" altLang="en-US" b="1" dirty="0">
                <a:solidFill>
                  <a:srgbClr val="FF0000"/>
                </a:solidFill>
                <a:latin typeface="Arial" charset="0"/>
              </a:rPr>
              <a:t> </a:t>
            </a:r>
            <a:r>
              <a:rPr lang="en-US" altLang="en-US" b="1" dirty="0" err="1">
                <a:solidFill>
                  <a:srgbClr val="FF0000"/>
                </a:solidFill>
                <a:latin typeface="Arial" charset="0"/>
              </a:rPr>
              <a:t>dẫn</a:t>
            </a:r>
            <a:r>
              <a:rPr lang="en-US" altLang="en-US" b="1" dirty="0">
                <a:solidFill>
                  <a:srgbClr val="FF0000"/>
                </a:solidFill>
                <a:latin typeface="Arial" charset="0"/>
              </a:rPr>
              <a:t>, </a:t>
            </a:r>
            <a:r>
              <a:rPr lang="en-US" altLang="en-US" b="1" dirty="0" err="1">
                <a:solidFill>
                  <a:srgbClr val="FF0000"/>
                </a:solidFill>
                <a:latin typeface="Arial" charset="0"/>
              </a:rPr>
              <a:t>gợi</a:t>
            </a:r>
            <a:r>
              <a:rPr lang="en-US" altLang="en-US" b="1" dirty="0">
                <a:solidFill>
                  <a:srgbClr val="FF0000"/>
                </a:solidFill>
                <a:latin typeface="Arial" charset="0"/>
              </a:rPr>
              <a:t> </a:t>
            </a:r>
            <a:r>
              <a:rPr lang="en-US" altLang="en-US" b="1" dirty="0" err="1">
                <a:solidFill>
                  <a:srgbClr val="FF0000"/>
                </a:solidFill>
                <a:latin typeface="Arial" charset="0"/>
              </a:rPr>
              <a:t>cảm</a:t>
            </a:r>
            <a:r>
              <a:rPr lang="en-US" altLang="en-US" b="1" dirty="0">
                <a:solidFill>
                  <a:srgbClr val="FF0000"/>
                </a:solidFill>
                <a:latin typeface="Arial" charset="0"/>
              </a:rPr>
              <a:t>.</a:t>
            </a:r>
          </a:p>
        </p:txBody>
      </p:sp>
      <p:pic>
        <p:nvPicPr>
          <p:cNvPr id="256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8438" y="4973638"/>
            <a:ext cx="198120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3339" y="5468939"/>
            <a:ext cx="15128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511590">
            <a:off x="6368258" y="5191920"/>
            <a:ext cx="712787"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322033">
            <a:off x="5759450" y="5662613"/>
            <a:ext cx="1722438"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5796442" y="759722"/>
            <a:ext cx="1390650" cy="172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6913898" y="994113"/>
            <a:ext cx="7477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6323013" y="723351"/>
            <a:ext cx="1524000" cy="50378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b="1" dirty="0">
                <a:solidFill>
                  <a:prstClr val="black"/>
                </a:solidFill>
                <a:latin typeface="Times New Roman" panose="02020603050405020304" pitchFamily="18" charset="0"/>
                <a:cs typeface="Times New Roman" pitchFamily="18" charset="0"/>
              </a:rPr>
              <a:t>II. </a:t>
            </a:r>
            <a:r>
              <a:rPr lang="en-US" b="1" dirty="0" err="1">
                <a:solidFill>
                  <a:prstClr val="black"/>
                </a:solidFill>
                <a:latin typeface="Times New Roman" pitchFamily="18" charset="0"/>
                <a:cs typeface="Times New Roman" pitchFamily="18" charset="0"/>
              </a:rPr>
              <a:t>Luyện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tập</a:t>
            </a:r>
            <a:endParaRPr lang="en-US" b="1" dirty="0">
              <a:solidFill>
                <a:prstClr val="black"/>
              </a:solidFill>
              <a:latin typeface="Times New Roman" pitchFamily="18" charset="0"/>
              <a:cs typeface="Times New Roman" pitchFamily="18" charset="0"/>
            </a:endParaRPr>
          </a:p>
        </p:txBody>
      </p:sp>
      <p:sp>
        <p:nvSpPr>
          <p:cNvPr id="22" name="Rounded Rectangle 21"/>
          <p:cNvSpPr/>
          <p:nvPr/>
        </p:nvSpPr>
        <p:spPr>
          <a:xfrm>
            <a:off x="7510463" y="1296987"/>
            <a:ext cx="4573290" cy="221533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1600" dirty="0">
                <a:solidFill>
                  <a:prstClr val="black"/>
                </a:solidFill>
                <a:latin typeface="Times New Roman" panose="02020603050405020304" pitchFamily="18" charset="0"/>
                <a:cs typeface="Times New Roman" pitchFamily="18" charset="0"/>
              </a:rPr>
              <a:t>BT1: </a:t>
            </a:r>
          </a:p>
          <a:p>
            <a:pPr>
              <a:defRPr/>
            </a:pPr>
            <a:r>
              <a:rPr lang="en-US" sz="1600" dirty="0">
                <a:solidFill>
                  <a:prstClr val="black"/>
                </a:solidFill>
                <a:latin typeface="Times New Roman" panose="02020603050405020304" pitchFamily="18" charset="0"/>
                <a:cs typeface="Times New Roman"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Đoạn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trích</a:t>
            </a:r>
            <a:r>
              <a:rPr lang="en-US" sz="1600" dirty="0">
                <a:solidFill>
                  <a:prstClr val="black"/>
                </a:solidFill>
                <a:latin typeface="Times New Roman" panose="02020603050405020304" pitchFamily="18" charset="0"/>
                <a:cs typeface="Times New Roman" panose="02020603050405020304" pitchFamily="18" charset="0"/>
              </a:rPr>
              <a:t> “ </a:t>
            </a:r>
            <a:r>
              <a:rPr lang="en-US" sz="1600" dirty="0" err="1">
                <a:solidFill>
                  <a:prstClr val="black"/>
                </a:solidFill>
                <a:latin typeface="Times New Roman" panose="02020603050405020304" pitchFamily="18" charset="0"/>
                <a:cs typeface="Times New Roman" panose="02020603050405020304" pitchFamily="18" charset="0"/>
              </a:rPr>
              <a:t>Chị</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em</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Thúy</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Kiều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tả</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người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yếu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tố</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miêu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tả</a:t>
            </a:r>
            <a:r>
              <a:rPr lang="en-US" sz="1600" dirty="0">
                <a:solidFill>
                  <a:prstClr val="black"/>
                </a:solidFill>
                <a:latin typeface="Times New Roman" panose="02020603050405020304" pitchFamily="18" charset="0"/>
                <a:cs typeface="Times New Roman" panose="02020603050405020304" pitchFamily="18" charset="0"/>
              </a:rPr>
              <a:t> (….) </a:t>
            </a:r>
            <a:r>
              <a:rPr lang="en-US" sz="1600" dirty="0" err="1">
                <a:solidFill>
                  <a:prstClr val="black"/>
                </a:solidFill>
                <a:latin typeface="Times New Roman" panose="02020603050405020304" pitchFamily="18" charset="0"/>
                <a:cs typeface="Times New Roman" panose="02020603050405020304" pitchFamily="18" charset="0"/>
              </a:rPr>
              <a:t>nhằm</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tái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hiện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chân</a:t>
            </a:r>
            <a:r>
              <a:rPr lang="en-US" sz="1600" dirty="0">
                <a:solidFill>
                  <a:prstClr val="black"/>
                </a:solidFill>
                <a:latin typeface="Times New Roman" panose="02020603050405020304" pitchFamily="18" charset="0"/>
                <a:cs typeface="Times New Roman" panose="02020603050405020304" pitchFamily="18" charset="0"/>
              </a:rPr>
              <a:t> dung </a:t>
            </a:r>
            <a:r>
              <a:rPr lang="en-US" sz="1600" dirty="0" err="1">
                <a:solidFill>
                  <a:prstClr val="black"/>
                </a:solidFill>
                <a:latin typeface="Times New Roman" panose="02020603050405020304" pitchFamily="18" charset="0"/>
                <a:cs typeface="Times New Roman" panose="02020603050405020304" pitchFamily="18" charset="0"/>
              </a:rPr>
              <a:t>của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mỗi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người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mỗi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người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một</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vẻ</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mười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phân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vẹn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mười</a:t>
            </a:r>
            <a:r>
              <a:rPr lang="en-US" sz="1600" dirty="0">
                <a:solidFill>
                  <a:prstClr val="black"/>
                </a:solidFill>
                <a:latin typeface="Times New Roman" panose="02020603050405020304" pitchFamily="18" charset="0"/>
                <a:cs typeface="Times New Roman" panose="02020603050405020304" pitchFamily="18" charset="0"/>
              </a:rPr>
              <a:t> “</a:t>
            </a:r>
          </a:p>
          <a:p>
            <a:pPr>
              <a:defRPr/>
            </a:pP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Đoạn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trích</a:t>
            </a:r>
            <a:r>
              <a:rPr lang="en-US" sz="1600" dirty="0">
                <a:solidFill>
                  <a:prstClr val="black"/>
                </a:solidFill>
                <a:latin typeface="Times New Roman" panose="02020603050405020304" pitchFamily="18" charset="0"/>
                <a:cs typeface="Times New Roman" panose="02020603050405020304" pitchFamily="18" charset="0"/>
              </a:rPr>
              <a:t> “ </a:t>
            </a:r>
            <a:r>
              <a:rPr lang="en-US" sz="1600" dirty="0" err="1">
                <a:solidFill>
                  <a:prstClr val="black"/>
                </a:solidFill>
                <a:latin typeface="Times New Roman" panose="02020603050405020304" pitchFamily="18" charset="0"/>
                <a:cs typeface="Times New Roman" panose="02020603050405020304" pitchFamily="18" charset="0"/>
              </a:rPr>
              <a:t>Cảnh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ngày</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xuân</a:t>
            </a:r>
            <a:r>
              <a:rPr lang="en-US" sz="1600" dirty="0">
                <a:solidFill>
                  <a:prstClr val="black"/>
                </a:solidFill>
                <a:latin typeface="Times New Roman" panose="02020603050405020304" pitchFamily="18" charset="0"/>
                <a:cs typeface="Times New Roman" panose="02020603050405020304" pitchFamily="18" charset="0"/>
              </a:rPr>
              <a:t> “ </a:t>
            </a:r>
            <a:r>
              <a:rPr lang="en-US" sz="1600" dirty="0" err="1">
                <a:solidFill>
                  <a:prstClr val="black"/>
                </a:solidFill>
                <a:latin typeface="Times New Roman" panose="02020603050405020304" pitchFamily="18" charset="0"/>
                <a:cs typeface="Times New Roman" panose="02020603050405020304" pitchFamily="18" charset="0"/>
              </a:rPr>
              <a:t>tả</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cảnh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cảnh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thiên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nhiên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đẹp</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trong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trẻo</a:t>
            </a:r>
            <a:r>
              <a:rPr lang="en-US" sz="1600" dirty="0">
                <a:solidFill>
                  <a:prstClr val="black"/>
                </a:solidFill>
                <a:latin typeface="Times New Roman" panose="02020603050405020304" pitchFamily="18" charset="0"/>
                <a:cs typeface="Times New Roman" panose="02020603050405020304" pitchFamily="18" charset="0"/>
              </a:rPr>
              <a:t> ( </a:t>
            </a:r>
            <a:r>
              <a:rPr lang="en-US" sz="1600" dirty="0" err="1">
                <a:solidFill>
                  <a:prstClr val="black"/>
                </a:solidFill>
                <a:latin typeface="Times New Roman" panose="02020603050405020304" pitchFamily="18" charset="0"/>
                <a:cs typeface="Times New Roman" panose="02020603050405020304" pitchFamily="18" charset="0"/>
              </a:rPr>
              <a:t>buổi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sáng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cảnh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lễ</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hội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đông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vui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tấp</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nập</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cảnh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chiều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thơ</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mộng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nhưng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đượm</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buồn</a:t>
            </a:r>
            <a:r>
              <a:rPr lang="en-US" sz="16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399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amond(in)">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920" y="940900"/>
            <a:ext cx="8286750" cy="31432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spcBef>
                <a:spcPct val="50000"/>
              </a:spcBef>
              <a:buFontTx/>
              <a:buChar char="-"/>
              <a:defRPr/>
            </a:pPr>
            <a:r>
              <a:rPr lang="en-US" altLang="en-US" sz="2400" b="1" dirty="0">
                <a:solidFill>
                  <a:prstClr val="black"/>
                </a:solidFill>
                <a:latin typeface="Arial" charset="0"/>
              </a:rPr>
              <a:t>BT2: </a:t>
            </a:r>
            <a:r>
              <a:rPr lang="en-US" altLang="en-US" sz="2400" dirty="0" err="1">
                <a:solidFill>
                  <a:prstClr val="black"/>
                </a:solidFill>
                <a:latin typeface="Arial" charset="0"/>
              </a:rPr>
              <a:t>Viết</a:t>
            </a:r>
            <a:r>
              <a:rPr lang="en-US" altLang="en-US" sz="2400" dirty="0">
                <a:solidFill>
                  <a:prstClr val="black"/>
                </a:solidFill>
                <a:latin typeface="Arial" charset="0"/>
              </a:rPr>
              <a:t> </a:t>
            </a:r>
            <a:r>
              <a:rPr lang="en-US" altLang="en-US" sz="2400" dirty="0" err="1">
                <a:solidFill>
                  <a:prstClr val="black"/>
                </a:solidFill>
                <a:latin typeface="Arial" charset="0"/>
              </a:rPr>
              <a:t>đoạn</a:t>
            </a:r>
            <a:r>
              <a:rPr lang="en-US" altLang="en-US" sz="2400" dirty="0">
                <a:solidFill>
                  <a:prstClr val="black"/>
                </a:solidFill>
                <a:latin typeface="Arial" charset="0"/>
              </a:rPr>
              <a:t> </a:t>
            </a:r>
            <a:r>
              <a:rPr lang="en-US" altLang="en-US" sz="2400" dirty="0" err="1" smtClean="0">
                <a:solidFill>
                  <a:prstClr val="black"/>
                </a:solidFill>
                <a:latin typeface="Arial" charset="0"/>
              </a:rPr>
              <a:t>kể</a:t>
            </a:r>
            <a:r>
              <a:rPr lang="en-US" altLang="en-US" sz="2400" dirty="0">
                <a:solidFill>
                  <a:prstClr val="black"/>
                </a:solidFill>
                <a:latin typeface="Arial" charset="0"/>
              </a:rPr>
              <a:t> </a:t>
            </a:r>
            <a:r>
              <a:rPr lang="en-US" altLang="en-US" sz="2400" dirty="0" err="1" smtClean="0">
                <a:solidFill>
                  <a:prstClr val="black"/>
                </a:solidFill>
                <a:latin typeface="Arial" charset="0"/>
              </a:rPr>
              <a:t>lại</a:t>
            </a:r>
            <a:r>
              <a:rPr lang="en-US" altLang="en-US" sz="2400" dirty="0">
                <a:solidFill>
                  <a:prstClr val="black"/>
                </a:solidFill>
                <a:latin typeface="Arial" charset="0"/>
              </a:rPr>
              <a:t> </a:t>
            </a:r>
            <a:r>
              <a:rPr lang="en-US" altLang="en-US" sz="2400" dirty="0" err="1" smtClean="0">
                <a:solidFill>
                  <a:prstClr val="black"/>
                </a:solidFill>
                <a:latin typeface="Arial" charset="0"/>
              </a:rPr>
              <a:t>đoạn</a:t>
            </a:r>
            <a:r>
              <a:rPr lang="en-US" altLang="en-US" sz="2400" dirty="0">
                <a:solidFill>
                  <a:prstClr val="black"/>
                </a:solidFill>
                <a:latin typeface="Arial" charset="0"/>
              </a:rPr>
              <a:t> </a:t>
            </a:r>
            <a:r>
              <a:rPr lang="en-US" altLang="en-US" sz="2400" dirty="0" err="1" smtClean="0">
                <a:solidFill>
                  <a:prstClr val="black"/>
                </a:solidFill>
                <a:latin typeface="Arial" charset="0"/>
              </a:rPr>
              <a:t>trích</a:t>
            </a:r>
            <a:r>
              <a:rPr lang="en-US" altLang="en-US" sz="2400" dirty="0" smtClean="0">
                <a:solidFill>
                  <a:prstClr val="black"/>
                </a:solidFill>
                <a:latin typeface="Arial" charset="0"/>
              </a:rPr>
              <a:t> “</a:t>
            </a:r>
            <a:r>
              <a:rPr lang="en-US" altLang="en-US" sz="2400" i="1" dirty="0" err="1" smtClean="0">
                <a:solidFill>
                  <a:prstClr val="black"/>
                </a:solidFill>
                <a:latin typeface="Arial" charset="0"/>
              </a:rPr>
              <a:t>Cảnh</a:t>
            </a:r>
            <a:r>
              <a:rPr lang="en-US" altLang="en-US" sz="2400" i="1" dirty="0">
                <a:solidFill>
                  <a:prstClr val="black"/>
                </a:solidFill>
                <a:latin typeface="Arial" charset="0"/>
              </a:rPr>
              <a:t> </a:t>
            </a:r>
            <a:r>
              <a:rPr lang="en-US" altLang="en-US" sz="2400" i="1" dirty="0" err="1" smtClean="0">
                <a:solidFill>
                  <a:prstClr val="black"/>
                </a:solidFill>
                <a:latin typeface="Arial" charset="0"/>
              </a:rPr>
              <a:t>ngày</a:t>
            </a:r>
            <a:r>
              <a:rPr lang="en-US" altLang="en-US" sz="2400" i="1" dirty="0">
                <a:solidFill>
                  <a:prstClr val="black"/>
                </a:solidFill>
                <a:latin typeface="Arial" charset="0"/>
              </a:rPr>
              <a:t> </a:t>
            </a:r>
            <a:r>
              <a:rPr lang="en-US" altLang="en-US" sz="2400" i="1" dirty="0" err="1" smtClean="0">
                <a:solidFill>
                  <a:prstClr val="black"/>
                </a:solidFill>
                <a:latin typeface="Arial" charset="0"/>
              </a:rPr>
              <a:t>xuân</a:t>
            </a:r>
            <a:r>
              <a:rPr lang="en-US" altLang="en-US" sz="2400" i="1" dirty="0" smtClean="0">
                <a:solidFill>
                  <a:prstClr val="black"/>
                </a:solidFill>
                <a:latin typeface="Arial" charset="0"/>
              </a:rPr>
              <a:t>” </a:t>
            </a:r>
            <a:r>
              <a:rPr lang="en-US" altLang="en-US" sz="2400" dirty="0" smtClean="0">
                <a:solidFill>
                  <a:prstClr val="black"/>
                </a:solidFill>
                <a:latin typeface="Arial" charset="0"/>
              </a:rPr>
              <a:t>.</a:t>
            </a:r>
            <a:endParaRPr lang="en-US" altLang="en-US" sz="2400" dirty="0">
              <a:solidFill>
                <a:prstClr val="black"/>
              </a:solidFill>
              <a:latin typeface="Arial" charset="0"/>
            </a:endParaRPr>
          </a:p>
          <a:p>
            <a:pPr eaLnBrk="1" hangingPunct="1">
              <a:spcBef>
                <a:spcPct val="50000"/>
              </a:spcBef>
              <a:defRPr/>
            </a:pPr>
            <a:r>
              <a:rPr lang="en-US" altLang="en-US" sz="2400" dirty="0">
                <a:solidFill>
                  <a:prstClr val="black"/>
                </a:solidFill>
                <a:latin typeface="Arial" charset="0"/>
              </a:rPr>
              <a:t>- </a:t>
            </a:r>
            <a:r>
              <a:rPr lang="en-US" altLang="en-US" sz="2400" dirty="0" err="1">
                <a:solidFill>
                  <a:prstClr val="black"/>
                </a:solidFill>
                <a:latin typeface="Arial" charset="0"/>
              </a:rPr>
              <a:t>Sử</a:t>
            </a:r>
            <a:r>
              <a:rPr lang="en-US" altLang="en-US" sz="2400" dirty="0">
                <a:solidFill>
                  <a:prstClr val="black"/>
                </a:solidFill>
                <a:latin typeface="Arial" charset="0"/>
              </a:rPr>
              <a:t> </a:t>
            </a:r>
            <a:r>
              <a:rPr lang="en-US" altLang="en-US" sz="2400" dirty="0" err="1">
                <a:solidFill>
                  <a:prstClr val="black"/>
                </a:solidFill>
                <a:latin typeface="Arial" charset="0"/>
              </a:rPr>
              <a:t>dụng</a:t>
            </a:r>
            <a:r>
              <a:rPr lang="en-US" altLang="en-US" sz="2400" dirty="0">
                <a:solidFill>
                  <a:prstClr val="black"/>
                </a:solidFill>
                <a:latin typeface="Arial" charset="0"/>
              </a:rPr>
              <a:t> </a:t>
            </a:r>
            <a:r>
              <a:rPr lang="en-US" altLang="en-US" sz="2400" dirty="0" err="1">
                <a:solidFill>
                  <a:prstClr val="black"/>
                </a:solidFill>
                <a:latin typeface="Arial" charset="0"/>
              </a:rPr>
              <a:t>yếu</a:t>
            </a:r>
            <a:r>
              <a:rPr lang="en-US" altLang="en-US" sz="2400" dirty="0">
                <a:solidFill>
                  <a:prstClr val="black"/>
                </a:solidFill>
                <a:latin typeface="Arial" charset="0"/>
              </a:rPr>
              <a:t> </a:t>
            </a:r>
            <a:r>
              <a:rPr lang="en-US" altLang="en-US" sz="2400" dirty="0" err="1">
                <a:solidFill>
                  <a:prstClr val="black"/>
                </a:solidFill>
                <a:latin typeface="Arial" charset="0"/>
              </a:rPr>
              <a:t>tố</a:t>
            </a:r>
            <a:r>
              <a:rPr lang="en-US" altLang="en-US" sz="2400" dirty="0">
                <a:solidFill>
                  <a:prstClr val="black"/>
                </a:solidFill>
                <a:latin typeface="Arial" charset="0"/>
              </a:rPr>
              <a:t> </a:t>
            </a:r>
            <a:r>
              <a:rPr lang="en-US" altLang="en-US" sz="2400" dirty="0" err="1">
                <a:solidFill>
                  <a:prstClr val="black"/>
                </a:solidFill>
                <a:latin typeface="Arial" charset="0"/>
              </a:rPr>
              <a:t>miêu</a:t>
            </a:r>
            <a:r>
              <a:rPr lang="en-US" altLang="en-US" sz="2400" dirty="0">
                <a:solidFill>
                  <a:prstClr val="black"/>
                </a:solidFill>
                <a:latin typeface="Arial" charset="0"/>
              </a:rPr>
              <a:t> </a:t>
            </a:r>
            <a:r>
              <a:rPr lang="en-US" altLang="en-US" sz="2400" dirty="0" err="1">
                <a:solidFill>
                  <a:prstClr val="black"/>
                </a:solidFill>
                <a:latin typeface="Arial" charset="0"/>
              </a:rPr>
              <a:t>tả</a:t>
            </a:r>
            <a:r>
              <a:rPr lang="en-US" altLang="en-US" sz="2400" dirty="0">
                <a:solidFill>
                  <a:prstClr val="black"/>
                </a:solidFill>
                <a:latin typeface="Arial" charset="0"/>
              </a:rPr>
              <a:t> </a:t>
            </a:r>
            <a:r>
              <a:rPr lang="en-US" altLang="en-US" sz="2400" dirty="0" err="1">
                <a:solidFill>
                  <a:prstClr val="black"/>
                </a:solidFill>
                <a:latin typeface="Arial" charset="0"/>
              </a:rPr>
              <a:t>để</a:t>
            </a:r>
            <a:r>
              <a:rPr lang="en-US" altLang="en-US" sz="2400" dirty="0">
                <a:solidFill>
                  <a:prstClr val="black"/>
                </a:solidFill>
                <a:latin typeface="Arial" charset="0"/>
              </a:rPr>
              <a:t>:</a:t>
            </a:r>
          </a:p>
          <a:p>
            <a:pPr eaLnBrk="1" hangingPunct="1">
              <a:spcBef>
                <a:spcPct val="50000"/>
              </a:spcBef>
              <a:defRPr/>
            </a:pPr>
            <a:r>
              <a:rPr lang="en-US" altLang="en-US" sz="2400" dirty="0">
                <a:solidFill>
                  <a:prstClr val="black"/>
                </a:solidFill>
                <a:latin typeface="Arial" charset="0"/>
              </a:rPr>
              <a:t>+</a:t>
            </a:r>
            <a:r>
              <a:rPr lang="en-US" altLang="en-US" sz="2400" dirty="0" err="1">
                <a:solidFill>
                  <a:prstClr val="black"/>
                </a:solidFill>
                <a:latin typeface="Arial" charset="0"/>
              </a:rPr>
              <a:t>Tả</a:t>
            </a:r>
            <a:r>
              <a:rPr lang="en-US" altLang="en-US" sz="2400" dirty="0">
                <a:solidFill>
                  <a:prstClr val="black"/>
                </a:solidFill>
                <a:latin typeface="Arial" charset="0"/>
              </a:rPr>
              <a:t> </a:t>
            </a:r>
            <a:r>
              <a:rPr lang="en-US" altLang="en-US" sz="2400" dirty="0" err="1">
                <a:solidFill>
                  <a:prstClr val="black"/>
                </a:solidFill>
                <a:latin typeface="Arial" charset="0"/>
              </a:rPr>
              <a:t>cảnh</a:t>
            </a:r>
            <a:r>
              <a:rPr lang="en-US" altLang="en-US" sz="2400" dirty="0">
                <a:solidFill>
                  <a:prstClr val="black"/>
                </a:solidFill>
                <a:latin typeface="Arial" charset="0"/>
              </a:rPr>
              <a:t> </a:t>
            </a:r>
            <a:r>
              <a:rPr lang="en-US" altLang="en-US" sz="2400" dirty="0" err="1">
                <a:solidFill>
                  <a:prstClr val="black"/>
                </a:solidFill>
                <a:latin typeface="Arial" charset="0"/>
              </a:rPr>
              <a:t>bức</a:t>
            </a:r>
            <a:r>
              <a:rPr lang="en-US" altLang="en-US" sz="2400" dirty="0">
                <a:solidFill>
                  <a:prstClr val="black"/>
                </a:solidFill>
                <a:latin typeface="Arial" charset="0"/>
              </a:rPr>
              <a:t> </a:t>
            </a:r>
            <a:r>
              <a:rPr lang="en-US" altLang="en-US" sz="2400" dirty="0" err="1">
                <a:solidFill>
                  <a:prstClr val="black"/>
                </a:solidFill>
                <a:latin typeface="Arial" charset="0"/>
              </a:rPr>
              <a:t>tranh</a:t>
            </a:r>
            <a:r>
              <a:rPr lang="en-US" altLang="en-US" sz="2400" dirty="0">
                <a:solidFill>
                  <a:prstClr val="black"/>
                </a:solidFill>
                <a:latin typeface="Arial" charset="0"/>
              </a:rPr>
              <a:t> </a:t>
            </a:r>
            <a:r>
              <a:rPr lang="en-US" altLang="en-US" sz="2400" dirty="0" err="1">
                <a:solidFill>
                  <a:prstClr val="black"/>
                </a:solidFill>
                <a:latin typeface="Arial" charset="0"/>
              </a:rPr>
              <a:t>mùa</a:t>
            </a:r>
            <a:r>
              <a:rPr lang="en-US" altLang="en-US" sz="2400" dirty="0">
                <a:solidFill>
                  <a:prstClr val="black"/>
                </a:solidFill>
                <a:latin typeface="Arial" charset="0"/>
              </a:rPr>
              <a:t> </a:t>
            </a:r>
            <a:r>
              <a:rPr lang="en-US" altLang="en-US" sz="2400" dirty="0" err="1">
                <a:solidFill>
                  <a:prstClr val="black"/>
                </a:solidFill>
                <a:latin typeface="Arial" charset="0"/>
              </a:rPr>
              <a:t>xuân</a:t>
            </a:r>
            <a:r>
              <a:rPr lang="en-US" altLang="en-US" sz="2400" dirty="0">
                <a:solidFill>
                  <a:prstClr val="black"/>
                </a:solidFill>
                <a:latin typeface="Arial" charset="0"/>
              </a:rPr>
              <a:t> .</a:t>
            </a:r>
          </a:p>
          <a:p>
            <a:pPr eaLnBrk="1" hangingPunct="1">
              <a:spcBef>
                <a:spcPct val="50000"/>
              </a:spcBef>
              <a:defRPr/>
            </a:pPr>
            <a:r>
              <a:rPr lang="en-US" altLang="en-US" sz="2400" dirty="0">
                <a:solidFill>
                  <a:prstClr val="black"/>
                </a:solidFill>
                <a:latin typeface="Arial" charset="0"/>
              </a:rPr>
              <a:t>+</a:t>
            </a:r>
            <a:r>
              <a:rPr lang="en-US" altLang="en-US" sz="2400" dirty="0" err="1">
                <a:solidFill>
                  <a:prstClr val="black"/>
                </a:solidFill>
                <a:latin typeface="Arial" charset="0"/>
              </a:rPr>
              <a:t>Tả</a:t>
            </a:r>
            <a:r>
              <a:rPr lang="en-US" altLang="en-US" sz="2400" dirty="0">
                <a:solidFill>
                  <a:prstClr val="black"/>
                </a:solidFill>
                <a:latin typeface="Arial" charset="0"/>
              </a:rPr>
              <a:t> </a:t>
            </a:r>
            <a:r>
              <a:rPr lang="en-US" altLang="en-US" sz="2400" dirty="0" err="1">
                <a:solidFill>
                  <a:prstClr val="black"/>
                </a:solidFill>
                <a:latin typeface="Arial" charset="0"/>
              </a:rPr>
              <a:t>cảnh</a:t>
            </a:r>
            <a:r>
              <a:rPr lang="en-US" altLang="en-US" sz="2400" dirty="0">
                <a:solidFill>
                  <a:prstClr val="black"/>
                </a:solidFill>
                <a:latin typeface="Arial" charset="0"/>
              </a:rPr>
              <a:t> </a:t>
            </a:r>
            <a:r>
              <a:rPr lang="en-US" altLang="en-US" sz="2400" dirty="0" err="1">
                <a:solidFill>
                  <a:prstClr val="black"/>
                </a:solidFill>
                <a:latin typeface="Arial" charset="0"/>
              </a:rPr>
              <a:t>mọi</a:t>
            </a:r>
            <a:r>
              <a:rPr lang="en-US" altLang="en-US" sz="2400" dirty="0">
                <a:solidFill>
                  <a:prstClr val="black"/>
                </a:solidFill>
                <a:latin typeface="Arial" charset="0"/>
              </a:rPr>
              <a:t> </a:t>
            </a:r>
            <a:r>
              <a:rPr lang="en-US" altLang="en-US" sz="2400" dirty="0" err="1">
                <a:solidFill>
                  <a:prstClr val="black"/>
                </a:solidFill>
                <a:latin typeface="Arial" charset="0"/>
              </a:rPr>
              <a:t>người</a:t>
            </a:r>
            <a:r>
              <a:rPr lang="en-US" altLang="en-US" sz="2400" dirty="0">
                <a:solidFill>
                  <a:prstClr val="black"/>
                </a:solidFill>
                <a:latin typeface="Arial" charset="0"/>
              </a:rPr>
              <a:t> </a:t>
            </a:r>
            <a:r>
              <a:rPr lang="en-US" altLang="en-US" sz="2400" dirty="0" err="1">
                <a:solidFill>
                  <a:prstClr val="black"/>
                </a:solidFill>
                <a:latin typeface="Arial" charset="0"/>
              </a:rPr>
              <a:t>đi</a:t>
            </a:r>
            <a:r>
              <a:rPr lang="en-US" altLang="en-US" sz="2400" dirty="0">
                <a:solidFill>
                  <a:prstClr val="black"/>
                </a:solidFill>
                <a:latin typeface="Arial" charset="0"/>
              </a:rPr>
              <a:t> du </a:t>
            </a:r>
            <a:r>
              <a:rPr lang="en-US" altLang="en-US" sz="2400" dirty="0" err="1">
                <a:solidFill>
                  <a:prstClr val="black"/>
                </a:solidFill>
                <a:latin typeface="Arial" charset="0"/>
              </a:rPr>
              <a:t>xuân</a:t>
            </a:r>
            <a:r>
              <a:rPr lang="en-US" altLang="en-US" sz="2400" dirty="0">
                <a:solidFill>
                  <a:prstClr val="black"/>
                </a:solidFill>
                <a:latin typeface="Arial" charset="0"/>
              </a:rPr>
              <a:t>.</a:t>
            </a:r>
          </a:p>
          <a:p>
            <a:pPr eaLnBrk="1" hangingPunct="1">
              <a:spcBef>
                <a:spcPct val="50000"/>
              </a:spcBef>
              <a:defRPr/>
            </a:pPr>
            <a:r>
              <a:rPr lang="en-US" altLang="en-US" sz="2400" dirty="0">
                <a:solidFill>
                  <a:prstClr val="black"/>
                </a:solidFill>
                <a:latin typeface="Arial" charset="0"/>
              </a:rPr>
              <a:t>+ </a:t>
            </a:r>
            <a:r>
              <a:rPr lang="en-US" altLang="en-US" sz="2400" dirty="0" err="1">
                <a:solidFill>
                  <a:prstClr val="black"/>
                </a:solidFill>
                <a:latin typeface="Arial" charset="0"/>
              </a:rPr>
              <a:t>Tả</a:t>
            </a:r>
            <a:r>
              <a:rPr lang="en-US" altLang="en-US" sz="2400" dirty="0">
                <a:solidFill>
                  <a:prstClr val="black"/>
                </a:solidFill>
                <a:latin typeface="Arial" charset="0"/>
              </a:rPr>
              <a:t> </a:t>
            </a:r>
            <a:r>
              <a:rPr lang="en-US" altLang="en-US" sz="2400" dirty="0" err="1">
                <a:solidFill>
                  <a:prstClr val="black"/>
                </a:solidFill>
                <a:latin typeface="Arial" charset="0"/>
              </a:rPr>
              <a:t>cảnh</a:t>
            </a:r>
            <a:r>
              <a:rPr lang="en-US" altLang="en-US" sz="2400" dirty="0">
                <a:solidFill>
                  <a:prstClr val="black"/>
                </a:solidFill>
                <a:latin typeface="Arial" charset="0"/>
              </a:rPr>
              <a:t> </a:t>
            </a:r>
            <a:r>
              <a:rPr lang="en-US" altLang="en-US" sz="2400" dirty="0" err="1">
                <a:solidFill>
                  <a:prstClr val="black"/>
                </a:solidFill>
                <a:latin typeface="Arial" charset="0"/>
              </a:rPr>
              <a:t>chị</a:t>
            </a:r>
            <a:r>
              <a:rPr lang="en-US" altLang="en-US" sz="2400" dirty="0">
                <a:solidFill>
                  <a:prstClr val="black"/>
                </a:solidFill>
                <a:latin typeface="Arial" charset="0"/>
              </a:rPr>
              <a:t> </a:t>
            </a:r>
            <a:r>
              <a:rPr lang="en-US" altLang="en-US" sz="2400" dirty="0" err="1">
                <a:solidFill>
                  <a:prstClr val="black"/>
                </a:solidFill>
                <a:latin typeface="Arial" charset="0"/>
              </a:rPr>
              <a:t>em</a:t>
            </a:r>
            <a:r>
              <a:rPr lang="en-US" altLang="en-US" sz="2400" dirty="0">
                <a:solidFill>
                  <a:prstClr val="black"/>
                </a:solidFill>
                <a:latin typeface="Arial" charset="0"/>
              </a:rPr>
              <a:t> </a:t>
            </a:r>
            <a:r>
              <a:rPr lang="en-US" altLang="en-US" sz="2400" dirty="0" err="1">
                <a:solidFill>
                  <a:prstClr val="black"/>
                </a:solidFill>
                <a:latin typeface="Arial" charset="0"/>
              </a:rPr>
              <a:t>Thúy</a:t>
            </a:r>
            <a:r>
              <a:rPr lang="en-US" altLang="en-US" sz="2400" dirty="0">
                <a:solidFill>
                  <a:prstClr val="black"/>
                </a:solidFill>
                <a:latin typeface="Arial" charset="0"/>
              </a:rPr>
              <a:t> </a:t>
            </a:r>
            <a:r>
              <a:rPr lang="en-US" altLang="en-US" sz="2400" dirty="0" err="1">
                <a:solidFill>
                  <a:prstClr val="black"/>
                </a:solidFill>
                <a:latin typeface="Arial" charset="0"/>
              </a:rPr>
              <a:t>Kiều</a:t>
            </a:r>
            <a:r>
              <a:rPr lang="en-US" altLang="en-US" sz="2400" dirty="0">
                <a:solidFill>
                  <a:prstClr val="black"/>
                </a:solidFill>
                <a:latin typeface="Arial" charset="0"/>
              </a:rPr>
              <a:t> du </a:t>
            </a:r>
            <a:r>
              <a:rPr lang="en-US" altLang="en-US" sz="2400" dirty="0" err="1">
                <a:solidFill>
                  <a:prstClr val="black"/>
                </a:solidFill>
                <a:latin typeface="Arial" charset="0"/>
              </a:rPr>
              <a:t>xuân</a:t>
            </a:r>
            <a:r>
              <a:rPr lang="en-US" altLang="en-US" sz="2400" dirty="0">
                <a:solidFill>
                  <a:prstClr val="black"/>
                </a:solidFill>
                <a:latin typeface="Arial" charset="0"/>
              </a:rPr>
              <a:t> </a:t>
            </a:r>
            <a:r>
              <a:rPr lang="en-US" altLang="en-US" sz="2400" dirty="0" err="1">
                <a:solidFill>
                  <a:prstClr val="black"/>
                </a:solidFill>
                <a:latin typeface="Arial" charset="0"/>
              </a:rPr>
              <a:t>trở</a:t>
            </a:r>
            <a:r>
              <a:rPr lang="en-US" altLang="en-US" sz="2400" dirty="0">
                <a:solidFill>
                  <a:prstClr val="black"/>
                </a:solidFill>
                <a:latin typeface="Arial" charset="0"/>
              </a:rPr>
              <a:t> </a:t>
            </a:r>
            <a:r>
              <a:rPr lang="en-US" altLang="en-US" sz="2400" dirty="0" err="1">
                <a:solidFill>
                  <a:prstClr val="black"/>
                </a:solidFill>
                <a:latin typeface="Arial" charset="0"/>
              </a:rPr>
              <a:t>về</a:t>
            </a:r>
            <a:r>
              <a:rPr lang="en-US" altLang="en-US" sz="2400" dirty="0">
                <a:solidFill>
                  <a:prstClr val="black"/>
                </a:solidFill>
                <a:latin typeface="Arial" charset="0"/>
              </a:rPr>
              <a:t>.</a:t>
            </a:r>
          </a:p>
        </p:txBody>
      </p:sp>
    </p:spTree>
    <p:extLst>
      <p:ext uri="{BB962C8B-B14F-4D97-AF65-F5344CB8AC3E}">
        <p14:creationId xmlns:p14="http://schemas.microsoft.com/office/powerpoint/2010/main" val="4178282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1393032" y="0"/>
            <a:ext cx="9405938" cy="69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defRPr>
            </a:lvl9pPr>
          </a:lstStyle>
          <a:p>
            <a:pPr eaLnBrk="1" hangingPunct="1">
              <a:spcBef>
                <a:spcPct val="50000"/>
              </a:spcBef>
              <a:buFontTx/>
              <a:buNone/>
            </a:pPr>
            <a:r>
              <a:rPr lang="en-US" altLang="en-US" sz="1929" dirty="0"/>
              <a:t>	</a:t>
            </a:r>
            <a:r>
              <a:rPr lang="en-US" altLang="en-US" sz="3428" b="1" dirty="0" err="1">
                <a:solidFill>
                  <a:srgbClr val="0000FF"/>
                </a:solidFill>
              </a:rPr>
              <a:t>Nhân</a:t>
            </a:r>
            <a:r>
              <a:rPr lang="en-US" altLang="en-US" sz="3428" b="1" dirty="0">
                <a:solidFill>
                  <a:srgbClr val="0000FF"/>
                </a:solidFill>
              </a:rPr>
              <a:t> </a:t>
            </a:r>
            <a:r>
              <a:rPr lang="en-US" altLang="en-US" sz="3428" b="1" dirty="0" err="1">
                <a:solidFill>
                  <a:srgbClr val="0000FF"/>
                </a:solidFill>
              </a:rPr>
              <a:t>tiết</a:t>
            </a:r>
            <a:r>
              <a:rPr lang="en-US" altLang="en-US" sz="3428" b="1" dirty="0">
                <a:solidFill>
                  <a:srgbClr val="0000FF"/>
                </a:solidFill>
              </a:rPr>
              <a:t> </a:t>
            </a:r>
            <a:r>
              <a:rPr lang="en-US" altLang="en-US" sz="3428" b="1" dirty="0" err="1">
                <a:solidFill>
                  <a:srgbClr val="0000FF"/>
                </a:solidFill>
              </a:rPr>
              <a:t>Thanh</a:t>
            </a:r>
            <a:r>
              <a:rPr lang="en-US" altLang="en-US" sz="3428" b="1" dirty="0">
                <a:solidFill>
                  <a:srgbClr val="0000FF"/>
                </a:solidFill>
              </a:rPr>
              <a:t> minh, </a:t>
            </a:r>
            <a:r>
              <a:rPr lang="en-US" altLang="en-US" sz="3428" b="1" dirty="0" err="1">
                <a:solidFill>
                  <a:srgbClr val="0000FF"/>
                </a:solidFill>
              </a:rPr>
              <a:t>chị</a:t>
            </a:r>
            <a:r>
              <a:rPr lang="en-US" altLang="en-US" sz="3428" b="1" dirty="0">
                <a:solidFill>
                  <a:srgbClr val="0000FF"/>
                </a:solidFill>
              </a:rPr>
              <a:t> </a:t>
            </a:r>
            <a:r>
              <a:rPr lang="en-US" altLang="en-US" sz="3428" b="1" dirty="0" err="1">
                <a:solidFill>
                  <a:srgbClr val="0000FF"/>
                </a:solidFill>
              </a:rPr>
              <a:t>em</a:t>
            </a:r>
            <a:r>
              <a:rPr lang="en-US" altLang="en-US" sz="3428" b="1" dirty="0">
                <a:solidFill>
                  <a:srgbClr val="0000FF"/>
                </a:solidFill>
              </a:rPr>
              <a:t> </a:t>
            </a:r>
            <a:r>
              <a:rPr lang="en-US" altLang="en-US" sz="3428" b="1" dirty="0" err="1">
                <a:solidFill>
                  <a:srgbClr val="0000FF"/>
                </a:solidFill>
              </a:rPr>
              <a:t>Thúy</a:t>
            </a:r>
            <a:r>
              <a:rPr lang="en-US" altLang="en-US" sz="3428" b="1" dirty="0">
                <a:solidFill>
                  <a:srgbClr val="0000FF"/>
                </a:solidFill>
              </a:rPr>
              <a:t> </a:t>
            </a:r>
            <a:r>
              <a:rPr lang="en-US" altLang="en-US" sz="3428" b="1" dirty="0" err="1">
                <a:solidFill>
                  <a:srgbClr val="0000FF"/>
                </a:solidFill>
              </a:rPr>
              <a:t>Kiều</a:t>
            </a:r>
            <a:r>
              <a:rPr lang="en-US" altLang="en-US" sz="3428" b="1" dirty="0">
                <a:solidFill>
                  <a:srgbClr val="0000FF"/>
                </a:solidFill>
              </a:rPr>
              <a:t> </a:t>
            </a:r>
            <a:r>
              <a:rPr lang="en-US" altLang="en-US" sz="3428" b="1" dirty="0" err="1">
                <a:solidFill>
                  <a:srgbClr val="0000FF"/>
                </a:solidFill>
              </a:rPr>
              <a:t>cùng</a:t>
            </a:r>
            <a:r>
              <a:rPr lang="en-US" altLang="en-US" sz="3428" b="1" dirty="0">
                <a:solidFill>
                  <a:srgbClr val="0000FF"/>
                </a:solidFill>
              </a:rPr>
              <a:t> </a:t>
            </a:r>
            <a:r>
              <a:rPr lang="en-US" altLang="en-US" sz="3428" b="1" dirty="0" err="1">
                <a:solidFill>
                  <a:srgbClr val="0000FF"/>
                </a:solidFill>
              </a:rPr>
              <a:t>nhau</a:t>
            </a:r>
            <a:r>
              <a:rPr lang="en-US" altLang="en-US" sz="3428" b="1" dirty="0">
                <a:solidFill>
                  <a:srgbClr val="0000FF"/>
                </a:solidFill>
              </a:rPr>
              <a:t> </a:t>
            </a:r>
            <a:r>
              <a:rPr lang="en-US" altLang="en-US" sz="3428" b="1" dirty="0" err="1">
                <a:solidFill>
                  <a:srgbClr val="0000FF"/>
                </a:solidFill>
              </a:rPr>
              <a:t>đi</a:t>
            </a:r>
            <a:r>
              <a:rPr lang="en-US" altLang="en-US" sz="3428" b="1" dirty="0">
                <a:solidFill>
                  <a:srgbClr val="0000FF"/>
                </a:solidFill>
              </a:rPr>
              <a:t> du </a:t>
            </a:r>
            <a:r>
              <a:rPr lang="en-US" altLang="en-US" sz="3428" b="1" dirty="0" err="1">
                <a:solidFill>
                  <a:srgbClr val="0000FF"/>
                </a:solidFill>
              </a:rPr>
              <a:t>xuân</a:t>
            </a:r>
            <a:r>
              <a:rPr lang="en-US" altLang="en-US" sz="3428" b="1" dirty="0">
                <a:solidFill>
                  <a:srgbClr val="0000FF"/>
                </a:solidFill>
              </a:rPr>
              <a:t>. </a:t>
            </a:r>
            <a:r>
              <a:rPr lang="en-US" altLang="en-US" sz="3428" b="1" dirty="0" err="1">
                <a:solidFill>
                  <a:srgbClr val="0000FF"/>
                </a:solidFill>
              </a:rPr>
              <a:t>Cảnh</a:t>
            </a:r>
            <a:r>
              <a:rPr lang="en-US" altLang="en-US" sz="3428" b="1" dirty="0">
                <a:solidFill>
                  <a:srgbClr val="0000FF"/>
                </a:solidFill>
              </a:rPr>
              <a:t> </a:t>
            </a:r>
            <a:r>
              <a:rPr lang="en-US" altLang="en-US" sz="3428" b="1" dirty="0" err="1">
                <a:solidFill>
                  <a:srgbClr val="0000FF"/>
                </a:solidFill>
              </a:rPr>
              <a:t>ngày</a:t>
            </a:r>
            <a:r>
              <a:rPr lang="en-US" altLang="en-US" sz="3428" b="1" dirty="0">
                <a:solidFill>
                  <a:srgbClr val="0000FF"/>
                </a:solidFill>
              </a:rPr>
              <a:t> </a:t>
            </a:r>
            <a:r>
              <a:rPr lang="en-US" altLang="en-US" sz="3428" b="1" dirty="0" err="1">
                <a:solidFill>
                  <a:srgbClr val="0000FF"/>
                </a:solidFill>
              </a:rPr>
              <a:t>xuân</a:t>
            </a:r>
            <a:r>
              <a:rPr lang="en-US" altLang="en-US" sz="3428" b="1" dirty="0">
                <a:solidFill>
                  <a:srgbClr val="0000FF"/>
                </a:solidFill>
              </a:rPr>
              <a:t> </a:t>
            </a:r>
            <a:r>
              <a:rPr lang="en-US" altLang="en-US" sz="3428" b="1" dirty="0" err="1">
                <a:solidFill>
                  <a:srgbClr val="0000FF"/>
                </a:solidFill>
              </a:rPr>
              <a:t>thật</a:t>
            </a:r>
            <a:r>
              <a:rPr lang="en-US" altLang="en-US" sz="3428" b="1" dirty="0">
                <a:solidFill>
                  <a:srgbClr val="0000FF"/>
                </a:solidFill>
              </a:rPr>
              <a:t> </a:t>
            </a:r>
            <a:r>
              <a:rPr lang="en-US" altLang="en-US" sz="3428" b="1" dirty="0" err="1">
                <a:solidFill>
                  <a:srgbClr val="0000FF"/>
                </a:solidFill>
              </a:rPr>
              <a:t>là</a:t>
            </a:r>
            <a:r>
              <a:rPr lang="en-US" altLang="en-US" sz="3428" b="1" dirty="0">
                <a:solidFill>
                  <a:srgbClr val="0000FF"/>
                </a:solidFill>
              </a:rPr>
              <a:t> </a:t>
            </a:r>
            <a:r>
              <a:rPr lang="en-US" altLang="en-US" sz="3428" b="1" dirty="0" err="1">
                <a:solidFill>
                  <a:srgbClr val="0000FF"/>
                </a:solidFill>
              </a:rPr>
              <a:t>đẹp</a:t>
            </a:r>
            <a:r>
              <a:rPr lang="en-US" altLang="en-US" sz="3428" b="1" dirty="0">
                <a:solidFill>
                  <a:srgbClr val="0000FF"/>
                </a:solidFill>
              </a:rPr>
              <a:t>. </a:t>
            </a:r>
            <a:r>
              <a:rPr lang="en-US" altLang="en-US" sz="3428" b="1" dirty="0" err="1">
                <a:solidFill>
                  <a:srgbClr val="0000FF"/>
                </a:solidFill>
              </a:rPr>
              <a:t>Từng</a:t>
            </a:r>
            <a:r>
              <a:rPr lang="en-US" altLang="en-US" sz="3428" b="1" dirty="0">
                <a:solidFill>
                  <a:srgbClr val="0000FF"/>
                </a:solidFill>
              </a:rPr>
              <a:t> </a:t>
            </a:r>
            <a:r>
              <a:rPr lang="en-US" altLang="en-US" sz="3428" b="1" dirty="0" err="1">
                <a:solidFill>
                  <a:srgbClr val="0000FF"/>
                </a:solidFill>
              </a:rPr>
              <a:t>đàn</a:t>
            </a:r>
            <a:r>
              <a:rPr lang="en-US" altLang="en-US" sz="3428" b="1" dirty="0">
                <a:solidFill>
                  <a:srgbClr val="0000FF"/>
                </a:solidFill>
              </a:rPr>
              <a:t> </a:t>
            </a:r>
            <a:r>
              <a:rPr lang="en-US" altLang="en-US" sz="3428" b="1" dirty="0" err="1">
                <a:solidFill>
                  <a:srgbClr val="0000FF"/>
                </a:solidFill>
              </a:rPr>
              <a:t>chim</a:t>
            </a:r>
            <a:r>
              <a:rPr lang="en-US" altLang="en-US" sz="3428" b="1" dirty="0">
                <a:solidFill>
                  <a:srgbClr val="0000FF"/>
                </a:solidFill>
              </a:rPr>
              <a:t> </a:t>
            </a:r>
            <a:r>
              <a:rPr lang="en-US" altLang="en-US" sz="3428" b="1" dirty="0" err="1">
                <a:solidFill>
                  <a:srgbClr val="0000FF"/>
                </a:solidFill>
              </a:rPr>
              <a:t>én</a:t>
            </a:r>
            <a:r>
              <a:rPr lang="en-US" altLang="en-US" sz="3428" b="1" dirty="0">
                <a:solidFill>
                  <a:srgbClr val="0000FF"/>
                </a:solidFill>
              </a:rPr>
              <a:t> bay </a:t>
            </a:r>
            <a:r>
              <a:rPr lang="en-US" altLang="en-US" sz="3428" b="1" dirty="0" err="1">
                <a:solidFill>
                  <a:srgbClr val="0000FF"/>
                </a:solidFill>
              </a:rPr>
              <a:t>đi</a:t>
            </a:r>
            <a:r>
              <a:rPr lang="en-US" altLang="en-US" sz="3428" b="1" dirty="0">
                <a:solidFill>
                  <a:srgbClr val="0000FF"/>
                </a:solidFill>
              </a:rPr>
              <a:t> bay </a:t>
            </a:r>
            <a:r>
              <a:rPr lang="en-US" altLang="en-US" sz="3428" b="1" dirty="0" err="1">
                <a:solidFill>
                  <a:srgbClr val="0000FF"/>
                </a:solidFill>
              </a:rPr>
              <a:t>lại</a:t>
            </a:r>
            <a:r>
              <a:rPr lang="en-US" altLang="en-US" sz="3428" b="1" dirty="0">
                <a:solidFill>
                  <a:srgbClr val="0000FF"/>
                </a:solidFill>
              </a:rPr>
              <a:t> </a:t>
            </a:r>
            <a:r>
              <a:rPr lang="en-US" altLang="en-US" sz="3428" b="1" dirty="0" err="1">
                <a:solidFill>
                  <a:srgbClr val="0000FF"/>
                </a:solidFill>
              </a:rPr>
              <a:t>nhịp</a:t>
            </a:r>
            <a:r>
              <a:rPr lang="en-US" altLang="en-US" sz="3428" b="1" dirty="0">
                <a:solidFill>
                  <a:srgbClr val="0000FF"/>
                </a:solidFill>
              </a:rPr>
              <a:t> </a:t>
            </a:r>
            <a:r>
              <a:rPr lang="en-US" altLang="en-US" sz="3428" b="1" dirty="0" err="1">
                <a:solidFill>
                  <a:srgbClr val="0000FF"/>
                </a:solidFill>
              </a:rPr>
              <a:t>nhàng</a:t>
            </a:r>
            <a:r>
              <a:rPr lang="en-US" altLang="en-US" sz="3428" b="1" dirty="0">
                <a:solidFill>
                  <a:srgbClr val="0000FF"/>
                </a:solidFill>
              </a:rPr>
              <a:t> </a:t>
            </a:r>
            <a:r>
              <a:rPr lang="en-US" altLang="en-US" sz="3428" b="1" dirty="0" err="1">
                <a:solidFill>
                  <a:srgbClr val="0000FF"/>
                </a:solidFill>
              </a:rPr>
              <a:t>trên</a:t>
            </a:r>
            <a:r>
              <a:rPr lang="en-US" altLang="en-US" sz="3428" b="1" dirty="0">
                <a:solidFill>
                  <a:srgbClr val="0000FF"/>
                </a:solidFill>
              </a:rPr>
              <a:t> </a:t>
            </a:r>
            <a:r>
              <a:rPr lang="en-US" altLang="en-US" sz="3428" b="1" dirty="0" err="1">
                <a:solidFill>
                  <a:srgbClr val="0000FF"/>
                </a:solidFill>
              </a:rPr>
              <a:t>bầu</a:t>
            </a:r>
            <a:r>
              <a:rPr lang="en-US" altLang="en-US" sz="3428" b="1" dirty="0">
                <a:solidFill>
                  <a:srgbClr val="0000FF"/>
                </a:solidFill>
              </a:rPr>
              <a:t> </a:t>
            </a:r>
            <a:r>
              <a:rPr lang="en-US" altLang="en-US" sz="3428" b="1" dirty="0" err="1">
                <a:solidFill>
                  <a:srgbClr val="0000FF"/>
                </a:solidFill>
              </a:rPr>
              <a:t>trời</a:t>
            </a:r>
            <a:r>
              <a:rPr lang="en-US" altLang="en-US" sz="3428" b="1" dirty="0">
                <a:solidFill>
                  <a:srgbClr val="0000FF"/>
                </a:solidFill>
              </a:rPr>
              <a:t> </a:t>
            </a:r>
            <a:r>
              <a:rPr lang="en-US" altLang="en-US" sz="3428" b="1" dirty="0" err="1">
                <a:solidFill>
                  <a:srgbClr val="0000FF"/>
                </a:solidFill>
              </a:rPr>
              <a:t>như</a:t>
            </a:r>
            <a:r>
              <a:rPr lang="en-US" altLang="en-US" sz="3428" b="1" dirty="0">
                <a:solidFill>
                  <a:srgbClr val="0000FF"/>
                </a:solidFill>
              </a:rPr>
              <a:t> </a:t>
            </a:r>
            <a:r>
              <a:rPr lang="en-US" altLang="en-US" sz="3428" b="1" dirty="0" err="1">
                <a:solidFill>
                  <a:srgbClr val="0000FF"/>
                </a:solidFill>
              </a:rPr>
              <a:t>chiếc</a:t>
            </a:r>
            <a:r>
              <a:rPr lang="en-US" altLang="en-US" sz="3428" b="1" dirty="0">
                <a:solidFill>
                  <a:srgbClr val="0000FF"/>
                </a:solidFill>
              </a:rPr>
              <a:t> </a:t>
            </a:r>
            <a:r>
              <a:rPr lang="en-US" altLang="en-US" sz="3428" b="1" dirty="0" err="1">
                <a:solidFill>
                  <a:srgbClr val="0000FF"/>
                </a:solidFill>
              </a:rPr>
              <a:t>thoi</a:t>
            </a:r>
            <a:r>
              <a:rPr lang="en-US" altLang="en-US" sz="3428" b="1" dirty="0">
                <a:solidFill>
                  <a:srgbClr val="0000FF"/>
                </a:solidFill>
              </a:rPr>
              <a:t> </a:t>
            </a:r>
            <a:r>
              <a:rPr lang="en-US" altLang="en-US" sz="3428" b="1" dirty="0" err="1">
                <a:solidFill>
                  <a:srgbClr val="0000FF"/>
                </a:solidFill>
              </a:rPr>
              <a:t>đưa</a:t>
            </a:r>
            <a:r>
              <a:rPr lang="en-US" altLang="en-US" sz="3428" b="1" dirty="0">
                <a:solidFill>
                  <a:srgbClr val="0000FF"/>
                </a:solidFill>
              </a:rPr>
              <a:t>. </a:t>
            </a:r>
            <a:r>
              <a:rPr lang="en-US" altLang="en-US" sz="3428" b="1" dirty="0" err="1">
                <a:solidFill>
                  <a:srgbClr val="0000FF"/>
                </a:solidFill>
              </a:rPr>
              <a:t>Những</a:t>
            </a:r>
            <a:r>
              <a:rPr lang="en-US" altLang="en-US" sz="3428" b="1" dirty="0">
                <a:solidFill>
                  <a:srgbClr val="0000FF"/>
                </a:solidFill>
              </a:rPr>
              <a:t> </a:t>
            </a:r>
            <a:r>
              <a:rPr lang="en-US" altLang="en-US" sz="3428" b="1" dirty="0" err="1">
                <a:solidFill>
                  <a:srgbClr val="0000FF"/>
                </a:solidFill>
              </a:rPr>
              <a:t>bãi</a:t>
            </a:r>
            <a:r>
              <a:rPr lang="en-US" altLang="en-US" sz="3428" b="1" dirty="0">
                <a:solidFill>
                  <a:srgbClr val="0000FF"/>
                </a:solidFill>
              </a:rPr>
              <a:t> </a:t>
            </a:r>
            <a:r>
              <a:rPr lang="en-US" altLang="en-US" sz="3428" b="1" dirty="0" err="1">
                <a:solidFill>
                  <a:srgbClr val="0000FF"/>
                </a:solidFill>
              </a:rPr>
              <a:t>cỏ</a:t>
            </a:r>
            <a:r>
              <a:rPr lang="en-US" altLang="en-US" sz="3428" b="1" dirty="0">
                <a:solidFill>
                  <a:srgbClr val="0000FF"/>
                </a:solidFill>
              </a:rPr>
              <a:t> </a:t>
            </a:r>
            <a:r>
              <a:rPr lang="en-US" altLang="en-US" sz="3428" b="1" dirty="0" err="1">
                <a:solidFill>
                  <a:srgbClr val="0000FF"/>
                </a:solidFill>
              </a:rPr>
              <a:t>khô</a:t>
            </a:r>
            <a:r>
              <a:rPr lang="en-US" altLang="en-US" sz="3428" b="1" dirty="0">
                <a:solidFill>
                  <a:srgbClr val="0000FF"/>
                </a:solidFill>
              </a:rPr>
              <a:t> </a:t>
            </a:r>
            <a:r>
              <a:rPr lang="en-US" altLang="en-US" sz="3428" b="1" dirty="0" err="1">
                <a:solidFill>
                  <a:srgbClr val="0000FF"/>
                </a:solidFill>
              </a:rPr>
              <a:t>héo</a:t>
            </a:r>
            <a:r>
              <a:rPr lang="en-US" altLang="en-US" sz="3428" b="1" dirty="0">
                <a:solidFill>
                  <a:srgbClr val="0000FF"/>
                </a:solidFill>
              </a:rPr>
              <a:t> </a:t>
            </a:r>
            <a:r>
              <a:rPr lang="en-US" altLang="en-US" sz="3428" b="1" dirty="0" err="1">
                <a:solidFill>
                  <a:srgbClr val="0000FF"/>
                </a:solidFill>
              </a:rPr>
              <a:t>được</a:t>
            </a:r>
            <a:r>
              <a:rPr lang="en-US" altLang="en-US" sz="3428" b="1" dirty="0">
                <a:solidFill>
                  <a:srgbClr val="0000FF"/>
                </a:solidFill>
              </a:rPr>
              <a:t> </a:t>
            </a:r>
            <a:r>
              <a:rPr lang="en-US" altLang="en-US" sz="3428" b="1" dirty="0" err="1">
                <a:solidFill>
                  <a:srgbClr val="0000FF"/>
                </a:solidFill>
              </a:rPr>
              <a:t>hồi</a:t>
            </a:r>
            <a:r>
              <a:rPr lang="en-US" altLang="en-US" sz="3428" b="1" dirty="0">
                <a:solidFill>
                  <a:srgbClr val="0000FF"/>
                </a:solidFill>
              </a:rPr>
              <a:t> </a:t>
            </a:r>
            <a:r>
              <a:rPr lang="en-US" altLang="en-US" sz="3428" b="1" dirty="0" err="1">
                <a:solidFill>
                  <a:srgbClr val="0000FF"/>
                </a:solidFill>
              </a:rPr>
              <a:t>sinh</a:t>
            </a:r>
            <a:r>
              <a:rPr lang="en-US" altLang="en-US" sz="3428" b="1" dirty="0">
                <a:solidFill>
                  <a:srgbClr val="0000FF"/>
                </a:solidFill>
              </a:rPr>
              <a:t> </a:t>
            </a:r>
            <a:r>
              <a:rPr lang="en-US" altLang="en-US" sz="3428" b="1" dirty="0" err="1">
                <a:solidFill>
                  <a:srgbClr val="0000FF"/>
                </a:solidFill>
              </a:rPr>
              <a:t>phủ</a:t>
            </a:r>
            <a:r>
              <a:rPr lang="en-US" altLang="en-US" sz="3428" b="1" dirty="0">
                <a:solidFill>
                  <a:srgbClr val="0000FF"/>
                </a:solidFill>
              </a:rPr>
              <a:t> </a:t>
            </a:r>
            <a:r>
              <a:rPr lang="en-US" altLang="en-US" sz="3428" b="1" dirty="0" err="1">
                <a:solidFill>
                  <a:srgbClr val="0000FF"/>
                </a:solidFill>
              </a:rPr>
              <a:t>lên</a:t>
            </a:r>
            <a:r>
              <a:rPr lang="en-US" altLang="en-US" sz="3428" b="1" dirty="0">
                <a:solidFill>
                  <a:srgbClr val="0000FF"/>
                </a:solidFill>
              </a:rPr>
              <a:t> </a:t>
            </a:r>
            <a:r>
              <a:rPr lang="en-US" altLang="en-US" sz="3428" b="1" dirty="0" err="1">
                <a:solidFill>
                  <a:srgbClr val="0000FF"/>
                </a:solidFill>
              </a:rPr>
              <a:t>một</a:t>
            </a:r>
            <a:r>
              <a:rPr lang="en-US" altLang="en-US" sz="3428" b="1" dirty="0">
                <a:solidFill>
                  <a:srgbClr val="0000FF"/>
                </a:solidFill>
              </a:rPr>
              <a:t> </a:t>
            </a:r>
            <a:r>
              <a:rPr lang="en-US" altLang="en-US" sz="3428" b="1" dirty="0" err="1">
                <a:solidFill>
                  <a:srgbClr val="0000FF"/>
                </a:solidFill>
              </a:rPr>
              <a:t>màu</a:t>
            </a:r>
            <a:r>
              <a:rPr lang="en-US" altLang="en-US" sz="3428" b="1" dirty="0">
                <a:solidFill>
                  <a:srgbClr val="0000FF"/>
                </a:solidFill>
              </a:rPr>
              <a:t> </a:t>
            </a:r>
            <a:r>
              <a:rPr lang="en-US" altLang="en-US" sz="3428" b="1" dirty="0" err="1">
                <a:solidFill>
                  <a:srgbClr val="0000FF"/>
                </a:solidFill>
              </a:rPr>
              <a:t>xanh</a:t>
            </a:r>
            <a:r>
              <a:rPr lang="en-US" altLang="en-US" sz="3428" b="1" dirty="0">
                <a:solidFill>
                  <a:srgbClr val="0000FF"/>
                </a:solidFill>
              </a:rPr>
              <a:t> </a:t>
            </a:r>
            <a:r>
              <a:rPr lang="en-US" altLang="en-US" sz="3428" b="1" dirty="0" err="1">
                <a:solidFill>
                  <a:srgbClr val="0000FF"/>
                </a:solidFill>
              </a:rPr>
              <a:t>tít</a:t>
            </a:r>
            <a:r>
              <a:rPr lang="en-US" altLang="en-US" sz="3428" b="1" dirty="0">
                <a:solidFill>
                  <a:srgbClr val="0000FF"/>
                </a:solidFill>
              </a:rPr>
              <a:t> </a:t>
            </a:r>
            <a:r>
              <a:rPr lang="en-US" altLang="en-US" sz="3428" b="1" dirty="0" err="1">
                <a:solidFill>
                  <a:srgbClr val="0000FF"/>
                </a:solidFill>
              </a:rPr>
              <a:t>tắp</a:t>
            </a:r>
            <a:r>
              <a:rPr lang="en-US" altLang="en-US" sz="3428" b="1" dirty="0">
                <a:solidFill>
                  <a:srgbClr val="0000FF"/>
                </a:solidFill>
              </a:rPr>
              <a:t> </a:t>
            </a:r>
            <a:r>
              <a:rPr lang="en-US" altLang="en-US" sz="3428" b="1" dirty="0" err="1">
                <a:solidFill>
                  <a:srgbClr val="0000FF"/>
                </a:solidFill>
              </a:rPr>
              <a:t>tận</a:t>
            </a:r>
            <a:r>
              <a:rPr lang="en-US" altLang="en-US" sz="3428" b="1" dirty="0">
                <a:solidFill>
                  <a:srgbClr val="0000FF"/>
                </a:solidFill>
              </a:rPr>
              <a:t> </a:t>
            </a:r>
            <a:r>
              <a:rPr lang="en-US" altLang="en-US" sz="3428" b="1" dirty="0" err="1">
                <a:solidFill>
                  <a:srgbClr val="0000FF"/>
                </a:solidFill>
              </a:rPr>
              <a:t>chân</a:t>
            </a:r>
            <a:r>
              <a:rPr lang="en-US" altLang="en-US" sz="3428" b="1" dirty="0">
                <a:solidFill>
                  <a:srgbClr val="0000FF"/>
                </a:solidFill>
              </a:rPr>
              <a:t> </a:t>
            </a:r>
            <a:r>
              <a:rPr lang="en-US" altLang="en-US" sz="3428" b="1" dirty="0" err="1">
                <a:solidFill>
                  <a:srgbClr val="0000FF"/>
                </a:solidFill>
              </a:rPr>
              <a:t>trời</a:t>
            </a:r>
            <a:r>
              <a:rPr lang="en-US" altLang="en-US" sz="3428" b="1" dirty="0">
                <a:solidFill>
                  <a:srgbClr val="0000FF"/>
                </a:solidFill>
              </a:rPr>
              <a:t>. </a:t>
            </a:r>
            <a:r>
              <a:rPr lang="en-US" altLang="en-US" sz="3428" b="1" dirty="0" err="1">
                <a:solidFill>
                  <a:srgbClr val="0000FF"/>
                </a:solidFill>
              </a:rPr>
              <a:t>Những</a:t>
            </a:r>
            <a:r>
              <a:rPr lang="en-US" altLang="en-US" sz="3428" b="1" dirty="0">
                <a:solidFill>
                  <a:srgbClr val="0000FF"/>
                </a:solidFill>
              </a:rPr>
              <a:t> </a:t>
            </a:r>
            <a:r>
              <a:rPr lang="en-US" altLang="en-US" sz="3428" b="1" dirty="0" err="1">
                <a:solidFill>
                  <a:srgbClr val="0000FF"/>
                </a:solidFill>
              </a:rPr>
              <a:t>cành</a:t>
            </a:r>
            <a:r>
              <a:rPr lang="en-US" altLang="en-US" sz="3428" b="1" dirty="0">
                <a:solidFill>
                  <a:srgbClr val="0000FF"/>
                </a:solidFill>
              </a:rPr>
              <a:t> </a:t>
            </a:r>
            <a:r>
              <a:rPr lang="en-US" altLang="en-US" sz="3428" b="1" dirty="0" err="1">
                <a:solidFill>
                  <a:srgbClr val="0000FF"/>
                </a:solidFill>
              </a:rPr>
              <a:t>lê</a:t>
            </a:r>
            <a:r>
              <a:rPr lang="en-US" altLang="en-US" sz="3428" b="1" dirty="0">
                <a:solidFill>
                  <a:srgbClr val="0000FF"/>
                </a:solidFill>
              </a:rPr>
              <a:t> </a:t>
            </a:r>
            <a:r>
              <a:rPr lang="en-US" altLang="en-US" sz="3428" b="1" dirty="0" err="1">
                <a:solidFill>
                  <a:srgbClr val="0000FF"/>
                </a:solidFill>
              </a:rPr>
              <a:t>khoác</a:t>
            </a:r>
            <a:r>
              <a:rPr lang="en-US" altLang="en-US" sz="3428" b="1" dirty="0">
                <a:solidFill>
                  <a:srgbClr val="0000FF"/>
                </a:solidFill>
              </a:rPr>
              <a:t> </a:t>
            </a:r>
            <a:r>
              <a:rPr lang="en-US" altLang="en-US" sz="3428" b="1" dirty="0" err="1">
                <a:solidFill>
                  <a:srgbClr val="0000FF"/>
                </a:solidFill>
              </a:rPr>
              <a:t>trên</a:t>
            </a:r>
            <a:r>
              <a:rPr lang="en-US" altLang="en-US" sz="3428" b="1" dirty="0">
                <a:solidFill>
                  <a:srgbClr val="0000FF"/>
                </a:solidFill>
              </a:rPr>
              <a:t> </a:t>
            </a:r>
            <a:r>
              <a:rPr lang="en-US" altLang="en-US" sz="3428" b="1" dirty="0" err="1">
                <a:solidFill>
                  <a:srgbClr val="0000FF"/>
                </a:solidFill>
              </a:rPr>
              <a:t>mình</a:t>
            </a:r>
            <a:r>
              <a:rPr lang="en-US" altLang="en-US" sz="3428" b="1" dirty="0">
                <a:solidFill>
                  <a:srgbClr val="0000FF"/>
                </a:solidFill>
              </a:rPr>
              <a:t> </a:t>
            </a:r>
            <a:r>
              <a:rPr lang="en-US" altLang="en-US" sz="3428" b="1" dirty="0" err="1">
                <a:solidFill>
                  <a:srgbClr val="0000FF"/>
                </a:solidFill>
              </a:rPr>
              <a:t>một</a:t>
            </a:r>
            <a:r>
              <a:rPr lang="en-US" altLang="en-US" sz="3428" b="1" dirty="0">
                <a:solidFill>
                  <a:srgbClr val="0000FF"/>
                </a:solidFill>
              </a:rPr>
              <a:t> </a:t>
            </a:r>
            <a:r>
              <a:rPr lang="en-US" altLang="en-US" sz="3428" b="1" dirty="0" err="1">
                <a:solidFill>
                  <a:srgbClr val="0000FF"/>
                </a:solidFill>
              </a:rPr>
              <a:t>bộ</a:t>
            </a:r>
            <a:r>
              <a:rPr lang="en-US" altLang="en-US" sz="3428" b="1" dirty="0">
                <a:solidFill>
                  <a:srgbClr val="0000FF"/>
                </a:solidFill>
              </a:rPr>
              <a:t> </a:t>
            </a:r>
            <a:r>
              <a:rPr lang="en-US" altLang="en-US" sz="3428" b="1" dirty="0" err="1">
                <a:solidFill>
                  <a:srgbClr val="0000FF"/>
                </a:solidFill>
              </a:rPr>
              <a:t>cánh</a:t>
            </a:r>
            <a:r>
              <a:rPr lang="en-US" altLang="en-US" sz="3428" b="1" dirty="0">
                <a:solidFill>
                  <a:srgbClr val="0000FF"/>
                </a:solidFill>
              </a:rPr>
              <a:t> </a:t>
            </a:r>
            <a:r>
              <a:rPr lang="en-US" altLang="en-US" sz="3428" b="1" dirty="0" err="1">
                <a:solidFill>
                  <a:srgbClr val="0000FF"/>
                </a:solidFill>
              </a:rPr>
              <a:t>trắng</a:t>
            </a:r>
            <a:r>
              <a:rPr lang="en-US" altLang="en-US" sz="3428" b="1" dirty="0">
                <a:solidFill>
                  <a:srgbClr val="0000FF"/>
                </a:solidFill>
              </a:rPr>
              <a:t> </a:t>
            </a:r>
            <a:r>
              <a:rPr lang="en-US" altLang="en-US" sz="3428" b="1" dirty="0" err="1">
                <a:solidFill>
                  <a:srgbClr val="0000FF"/>
                </a:solidFill>
              </a:rPr>
              <a:t>muốt</a:t>
            </a:r>
            <a:r>
              <a:rPr lang="en-US" altLang="en-US" sz="3428" b="1" dirty="0">
                <a:solidFill>
                  <a:srgbClr val="0000FF"/>
                </a:solidFill>
              </a:rPr>
              <a:t> </a:t>
            </a:r>
            <a:r>
              <a:rPr lang="en-US" altLang="en-US" sz="3428" b="1" dirty="0" err="1">
                <a:solidFill>
                  <a:srgbClr val="0000FF"/>
                </a:solidFill>
              </a:rPr>
              <a:t>thướt</a:t>
            </a:r>
            <a:r>
              <a:rPr lang="en-US" altLang="en-US" sz="3428" b="1" dirty="0">
                <a:solidFill>
                  <a:srgbClr val="0000FF"/>
                </a:solidFill>
              </a:rPr>
              <a:t> </a:t>
            </a:r>
            <a:r>
              <a:rPr lang="en-US" altLang="en-US" sz="3428" b="1" dirty="0" err="1">
                <a:solidFill>
                  <a:srgbClr val="0000FF"/>
                </a:solidFill>
              </a:rPr>
              <a:t>tha</a:t>
            </a:r>
            <a:r>
              <a:rPr lang="en-US" altLang="en-US" sz="3428" b="1" dirty="0">
                <a:solidFill>
                  <a:srgbClr val="0000FF"/>
                </a:solidFill>
              </a:rPr>
              <a:t>, </a:t>
            </a:r>
            <a:r>
              <a:rPr lang="en-US" altLang="en-US" sz="3428" b="1" dirty="0" err="1">
                <a:solidFill>
                  <a:srgbClr val="0000FF"/>
                </a:solidFill>
              </a:rPr>
              <a:t>kiều</a:t>
            </a:r>
            <a:r>
              <a:rPr lang="en-US" altLang="en-US" sz="3428" b="1" dirty="0">
                <a:solidFill>
                  <a:srgbClr val="0000FF"/>
                </a:solidFill>
              </a:rPr>
              <a:t> </a:t>
            </a:r>
            <a:r>
              <a:rPr lang="en-US" altLang="en-US" sz="3428" b="1" dirty="0" err="1">
                <a:solidFill>
                  <a:srgbClr val="0000FF"/>
                </a:solidFill>
              </a:rPr>
              <a:t>diễm</a:t>
            </a:r>
            <a:r>
              <a:rPr lang="en-US" altLang="en-US" sz="3428" b="1" dirty="0">
                <a:solidFill>
                  <a:srgbClr val="0000FF"/>
                </a:solidFill>
              </a:rPr>
              <a:t>. </a:t>
            </a:r>
            <a:r>
              <a:rPr lang="en-US" altLang="en-US" sz="3428" b="1" dirty="0" err="1">
                <a:solidFill>
                  <a:srgbClr val="0000FF"/>
                </a:solidFill>
              </a:rPr>
              <a:t>Cỏ</a:t>
            </a:r>
            <a:r>
              <a:rPr lang="en-US" altLang="en-US" sz="3428" b="1" dirty="0">
                <a:solidFill>
                  <a:srgbClr val="0000FF"/>
                </a:solidFill>
              </a:rPr>
              <a:t> </a:t>
            </a:r>
            <a:r>
              <a:rPr lang="en-US" altLang="en-US" sz="3428" b="1" dirty="0" err="1">
                <a:solidFill>
                  <a:srgbClr val="0000FF"/>
                </a:solidFill>
              </a:rPr>
              <a:t>xanh</a:t>
            </a:r>
            <a:r>
              <a:rPr lang="en-US" altLang="en-US" sz="3428" b="1" dirty="0">
                <a:solidFill>
                  <a:srgbClr val="0000FF"/>
                </a:solidFill>
              </a:rPr>
              <a:t>, </a:t>
            </a:r>
            <a:r>
              <a:rPr lang="en-US" altLang="en-US" sz="3428" b="1" dirty="0" err="1">
                <a:solidFill>
                  <a:srgbClr val="0000FF"/>
                </a:solidFill>
              </a:rPr>
              <a:t>lê</a:t>
            </a:r>
            <a:r>
              <a:rPr lang="en-US" altLang="en-US" sz="3428" b="1" dirty="0">
                <a:solidFill>
                  <a:srgbClr val="0000FF"/>
                </a:solidFill>
              </a:rPr>
              <a:t> </a:t>
            </a:r>
            <a:r>
              <a:rPr lang="en-US" altLang="en-US" sz="3428" b="1" dirty="0" err="1">
                <a:solidFill>
                  <a:srgbClr val="0000FF"/>
                </a:solidFill>
              </a:rPr>
              <a:t>trắng</a:t>
            </a:r>
            <a:r>
              <a:rPr lang="en-US" altLang="en-US" sz="3428" b="1" dirty="0">
                <a:solidFill>
                  <a:srgbClr val="0000FF"/>
                </a:solidFill>
              </a:rPr>
              <a:t> </a:t>
            </a:r>
            <a:r>
              <a:rPr lang="en-US" altLang="en-US" sz="3428" b="1" dirty="0" err="1">
                <a:solidFill>
                  <a:srgbClr val="0000FF"/>
                </a:solidFill>
              </a:rPr>
              <a:t>hòa</a:t>
            </a:r>
            <a:r>
              <a:rPr lang="en-US" altLang="en-US" sz="3428" b="1" dirty="0">
                <a:solidFill>
                  <a:srgbClr val="0000FF"/>
                </a:solidFill>
              </a:rPr>
              <a:t> </a:t>
            </a:r>
            <a:r>
              <a:rPr lang="en-US" altLang="en-US" sz="3428" b="1" dirty="0" err="1">
                <a:solidFill>
                  <a:srgbClr val="0000FF"/>
                </a:solidFill>
              </a:rPr>
              <a:t>vào</a:t>
            </a:r>
            <a:r>
              <a:rPr lang="en-US" altLang="en-US" sz="3428" b="1" dirty="0">
                <a:solidFill>
                  <a:srgbClr val="0000FF"/>
                </a:solidFill>
              </a:rPr>
              <a:t> </a:t>
            </a:r>
            <a:r>
              <a:rPr lang="en-US" altLang="en-US" sz="3428" b="1" dirty="0" err="1">
                <a:solidFill>
                  <a:srgbClr val="0000FF"/>
                </a:solidFill>
              </a:rPr>
              <a:t>một</a:t>
            </a:r>
            <a:r>
              <a:rPr lang="en-US" altLang="en-US" sz="3428" b="1" dirty="0">
                <a:solidFill>
                  <a:srgbClr val="0000FF"/>
                </a:solidFill>
              </a:rPr>
              <a:t>, </a:t>
            </a:r>
            <a:r>
              <a:rPr lang="en-US" altLang="en-US" sz="3428" b="1" dirty="0" err="1">
                <a:solidFill>
                  <a:srgbClr val="0000FF"/>
                </a:solidFill>
              </a:rPr>
              <a:t>tạo</a:t>
            </a:r>
            <a:r>
              <a:rPr lang="en-US" altLang="en-US" sz="3428" b="1" dirty="0">
                <a:solidFill>
                  <a:srgbClr val="0000FF"/>
                </a:solidFill>
              </a:rPr>
              <a:t> </a:t>
            </a:r>
            <a:r>
              <a:rPr lang="en-US" altLang="en-US" sz="3428" b="1" dirty="0" err="1">
                <a:solidFill>
                  <a:srgbClr val="0000FF"/>
                </a:solidFill>
              </a:rPr>
              <a:t>nên</a:t>
            </a:r>
            <a:r>
              <a:rPr lang="en-US" altLang="en-US" sz="3428" b="1" dirty="0">
                <a:solidFill>
                  <a:srgbClr val="0000FF"/>
                </a:solidFill>
              </a:rPr>
              <a:t> </a:t>
            </a:r>
            <a:r>
              <a:rPr lang="en-US" altLang="en-US" sz="3428" b="1" dirty="0" err="1">
                <a:solidFill>
                  <a:srgbClr val="0000FF"/>
                </a:solidFill>
              </a:rPr>
              <a:t>bức</a:t>
            </a:r>
            <a:r>
              <a:rPr lang="en-US" altLang="en-US" sz="3428" b="1" dirty="0">
                <a:solidFill>
                  <a:srgbClr val="0000FF"/>
                </a:solidFill>
              </a:rPr>
              <a:t> </a:t>
            </a:r>
            <a:r>
              <a:rPr lang="en-US" altLang="en-US" sz="3428" b="1" dirty="0" err="1">
                <a:solidFill>
                  <a:srgbClr val="0000FF"/>
                </a:solidFill>
              </a:rPr>
              <a:t>tranh</a:t>
            </a:r>
            <a:r>
              <a:rPr lang="en-US" altLang="en-US" sz="3428" b="1" dirty="0">
                <a:solidFill>
                  <a:srgbClr val="0000FF"/>
                </a:solidFill>
              </a:rPr>
              <a:t> </a:t>
            </a:r>
            <a:r>
              <a:rPr lang="en-US" altLang="en-US" sz="3428" b="1" dirty="0" err="1">
                <a:solidFill>
                  <a:srgbClr val="0000FF"/>
                </a:solidFill>
              </a:rPr>
              <a:t>thiên</a:t>
            </a:r>
            <a:r>
              <a:rPr lang="en-US" altLang="en-US" sz="3428" b="1" dirty="0">
                <a:solidFill>
                  <a:srgbClr val="0000FF"/>
                </a:solidFill>
              </a:rPr>
              <a:t> </a:t>
            </a:r>
            <a:r>
              <a:rPr lang="en-US" altLang="en-US" sz="3428" b="1" dirty="0" err="1">
                <a:solidFill>
                  <a:srgbClr val="0000FF"/>
                </a:solidFill>
              </a:rPr>
              <a:t>nhiên</a:t>
            </a:r>
            <a:r>
              <a:rPr lang="en-US" altLang="en-US" sz="3428" b="1" dirty="0">
                <a:solidFill>
                  <a:srgbClr val="0000FF"/>
                </a:solidFill>
              </a:rPr>
              <a:t> </a:t>
            </a:r>
            <a:r>
              <a:rPr lang="en-US" altLang="en-US" sz="3428" b="1" dirty="0" err="1">
                <a:solidFill>
                  <a:srgbClr val="0000FF"/>
                </a:solidFill>
              </a:rPr>
              <a:t>trong</a:t>
            </a:r>
            <a:r>
              <a:rPr lang="en-US" altLang="en-US" sz="3428" b="1" dirty="0">
                <a:solidFill>
                  <a:srgbClr val="0000FF"/>
                </a:solidFill>
              </a:rPr>
              <a:t> </a:t>
            </a:r>
            <a:r>
              <a:rPr lang="en-US" altLang="en-US" sz="3428" b="1" dirty="0" err="1">
                <a:solidFill>
                  <a:srgbClr val="0000FF"/>
                </a:solidFill>
              </a:rPr>
              <a:t>sáng</a:t>
            </a:r>
            <a:r>
              <a:rPr lang="en-US" altLang="en-US" sz="3428" b="1" dirty="0">
                <a:solidFill>
                  <a:srgbClr val="0000FF"/>
                </a:solidFill>
              </a:rPr>
              <a:t> </a:t>
            </a:r>
            <a:r>
              <a:rPr lang="en-US" altLang="en-US" sz="3428" b="1" dirty="0" err="1">
                <a:solidFill>
                  <a:srgbClr val="0000FF"/>
                </a:solidFill>
              </a:rPr>
              <a:t>và</a:t>
            </a:r>
            <a:r>
              <a:rPr lang="en-US" altLang="en-US" sz="3428" b="1" dirty="0">
                <a:solidFill>
                  <a:srgbClr val="0000FF"/>
                </a:solidFill>
              </a:rPr>
              <a:t> </a:t>
            </a:r>
            <a:r>
              <a:rPr lang="en-US" altLang="en-US" sz="3428" b="1" dirty="0" err="1">
                <a:solidFill>
                  <a:srgbClr val="0000FF"/>
                </a:solidFill>
              </a:rPr>
              <a:t>tinh</a:t>
            </a:r>
            <a:r>
              <a:rPr lang="en-US" altLang="en-US" sz="3428" b="1" dirty="0">
                <a:solidFill>
                  <a:srgbClr val="0000FF"/>
                </a:solidFill>
              </a:rPr>
              <a:t> </a:t>
            </a:r>
            <a:r>
              <a:rPr lang="en-US" altLang="en-US" sz="3428" b="1" dirty="0" err="1">
                <a:solidFill>
                  <a:srgbClr val="0000FF"/>
                </a:solidFill>
              </a:rPr>
              <a:t>khôi</a:t>
            </a:r>
            <a:r>
              <a:rPr lang="en-US" altLang="en-US" sz="3428" b="1" dirty="0">
                <a:solidFill>
                  <a:srgbClr val="0000FF"/>
                </a:solidFill>
              </a:rPr>
              <a:t>. </a:t>
            </a:r>
            <a:r>
              <a:rPr lang="en-US" altLang="en-US" sz="3428" b="1" dirty="0" err="1">
                <a:solidFill>
                  <a:srgbClr val="0000FF"/>
                </a:solidFill>
              </a:rPr>
              <a:t>Mọi</a:t>
            </a:r>
            <a:r>
              <a:rPr lang="en-US" altLang="en-US" sz="3428" b="1" dirty="0">
                <a:solidFill>
                  <a:srgbClr val="0000FF"/>
                </a:solidFill>
              </a:rPr>
              <a:t> </a:t>
            </a:r>
            <a:r>
              <a:rPr lang="en-US" altLang="en-US" sz="3428" b="1" dirty="0" err="1">
                <a:solidFill>
                  <a:srgbClr val="0000FF"/>
                </a:solidFill>
              </a:rPr>
              <a:t>người</a:t>
            </a:r>
            <a:r>
              <a:rPr lang="en-US" altLang="en-US" sz="3428" b="1" dirty="0">
                <a:solidFill>
                  <a:srgbClr val="0000FF"/>
                </a:solidFill>
              </a:rPr>
              <a:t> </a:t>
            </a:r>
            <a:r>
              <a:rPr lang="en-US" altLang="en-US" sz="3428" b="1" dirty="0" err="1">
                <a:solidFill>
                  <a:srgbClr val="0000FF"/>
                </a:solidFill>
              </a:rPr>
              <a:t>đi</a:t>
            </a:r>
            <a:r>
              <a:rPr lang="en-US" altLang="en-US" sz="3428" b="1" dirty="0">
                <a:solidFill>
                  <a:srgbClr val="0000FF"/>
                </a:solidFill>
              </a:rPr>
              <a:t> </a:t>
            </a:r>
            <a:r>
              <a:rPr lang="en-US" altLang="en-US" sz="3428" b="1" dirty="0" err="1">
                <a:solidFill>
                  <a:srgbClr val="0000FF"/>
                </a:solidFill>
              </a:rPr>
              <a:t>chơi</a:t>
            </a:r>
            <a:r>
              <a:rPr lang="en-US" altLang="en-US" sz="3428" b="1" dirty="0">
                <a:solidFill>
                  <a:srgbClr val="0000FF"/>
                </a:solidFill>
              </a:rPr>
              <a:t> </a:t>
            </a:r>
            <a:r>
              <a:rPr lang="en-US" altLang="en-US" sz="3428" b="1" dirty="0" err="1">
                <a:solidFill>
                  <a:srgbClr val="0000FF"/>
                </a:solidFill>
              </a:rPr>
              <a:t>xuân</a:t>
            </a:r>
            <a:r>
              <a:rPr lang="en-US" altLang="en-US" sz="3428" b="1" dirty="0">
                <a:solidFill>
                  <a:srgbClr val="0000FF"/>
                </a:solidFill>
              </a:rPr>
              <a:t> </a:t>
            </a:r>
            <a:r>
              <a:rPr lang="en-US" altLang="en-US" sz="3428" b="1" dirty="0" err="1">
                <a:solidFill>
                  <a:srgbClr val="0000FF"/>
                </a:solidFill>
              </a:rPr>
              <a:t>nhộn</a:t>
            </a:r>
            <a:r>
              <a:rPr lang="en-US" altLang="en-US" sz="3428" b="1" dirty="0">
                <a:solidFill>
                  <a:srgbClr val="0000FF"/>
                </a:solidFill>
              </a:rPr>
              <a:t> </a:t>
            </a:r>
            <a:r>
              <a:rPr lang="en-US" altLang="en-US" sz="3428" b="1" dirty="0" err="1">
                <a:solidFill>
                  <a:srgbClr val="0000FF"/>
                </a:solidFill>
              </a:rPr>
              <a:t>nhịp</a:t>
            </a:r>
            <a:r>
              <a:rPr lang="en-US" altLang="en-US" sz="3428" b="1" dirty="0">
                <a:solidFill>
                  <a:srgbClr val="0000FF"/>
                </a:solidFill>
              </a:rPr>
              <a:t>, </a:t>
            </a:r>
            <a:r>
              <a:rPr lang="en-US" altLang="en-US" sz="3428" b="1" dirty="0" err="1">
                <a:solidFill>
                  <a:srgbClr val="0000FF"/>
                </a:solidFill>
              </a:rPr>
              <a:t>sôi</a:t>
            </a:r>
            <a:r>
              <a:rPr lang="en-US" altLang="en-US" sz="3428" b="1" dirty="0">
                <a:solidFill>
                  <a:srgbClr val="0000FF"/>
                </a:solidFill>
              </a:rPr>
              <a:t> </a:t>
            </a:r>
            <a:r>
              <a:rPr lang="en-US" altLang="en-US" sz="3428" b="1" dirty="0" err="1">
                <a:solidFill>
                  <a:srgbClr val="0000FF"/>
                </a:solidFill>
              </a:rPr>
              <a:t>động</a:t>
            </a:r>
            <a:r>
              <a:rPr lang="en-US" altLang="en-US" sz="3428" b="1" dirty="0">
                <a:solidFill>
                  <a:srgbClr val="0000FF"/>
                </a:solidFill>
              </a:rPr>
              <a:t>. </a:t>
            </a:r>
            <a:r>
              <a:rPr lang="en-US" altLang="en-US" sz="3428" b="1" dirty="0" err="1">
                <a:solidFill>
                  <a:srgbClr val="0000FF"/>
                </a:solidFill>
              </a:rPr>
              <a:t>Cô</a:t>
            </a:r>
            <a:r>
              <a:rPr lang="en-US" altLang="en-US" sz="3428" b="1" dirty="0">
                <a:solidFill>
                  <a:srgbClr val="0000FF"/>
                </a:solidFill>
              </a:rPr>
              <a:t> </a:t>
            </a:r>
            <a:r>
              <a:rPr lang="en-US" altLang="en-US" sz="3428" b="1" dirty="0" err="1">
                <a:solidFill>
                  <a:srgbClr val="0000FF"/>
                </a:solidFill>
              </a:rPr>
              <a:t>gái</a:t>
            </a:r>
            <a:r>
              <a:rPr lang="en-US" altLang="en-US" sz="3428" b="1" dirty="0">
                <a:solidFill>
                  <a:srgbClr val="0000FF"/>
                </a:solidFill>
              </a:rPr>
              <a:t> </a:t>
            </a:r>
            <a:r>
              <a:rPr lang="en-US" altLang="en-US" sz="3428" b="1" dirty="0" err="1">
                <a:solidFill>
                  <a:srgbClr val="0000FF"/>
                </a:solidFill>
              </a:rPr>
              <a:t>nào</a:t>
            </a:r>
            <a:r>
              <a:rPr lang="en-US" altLang="en-US" sz="3428" b="1" dirty="0">
                <a:solidFill>
                  <a:srgbClr val="0000FF"/>
                </a:solidFill>
              </a:rPr>
              <a:t> </a:t>
            </a:r>
            <a:r>
              <a:rPr lang="en-US" altLang="en-US" sz="3428" b="1" dirty="0" err="1">
                <a:solidFill>
                  <a:srgbClr val="0000FF"/>
                </a:solidFill>
              </a:rPr>
              <a:t>cũng</a:t>
            </a:r>
            <a:r>
              <a:rPr lang="en-US" altLang="en-US" sz="3428" b="1" dirty="0">
                <a:solidFill>
                  <a:srgbClr val="0000FF"/>
                </a:solidFill>
              </a:rPr>
              <a:t> </a:t>
            </a:r>
            <a:r>
              <a:rPr lang="en-US" altLang="en-US" sz="3428" b="1" dirty="0" err="1">
                <a:solidFill>
                  <a:srgbClr val="0000FF"/>
                </a:solidFill>
              </a:rPr>
              <a:t>sắm</a:t>
            </a:r>
            <a:r>
              <a:rPr lang="en-US" altLang="en-US" sz="3428" b="1" dirty="0">
                <a:solidFill>
                  <a:srgbClr val="0000FF"/>
                </a:solidFill>
              </a:rPr>
              <a:t> </a:t>
            </a:r>
            <a:r>
              <a:rPr lang="en-US" altLang="en-US" sz="3428" b="1" dirty="0" err="1">
                <a:solidFill>
                  <a:srgbClr val="0000FF"/>
                </a:solidFill>
              </a:rPr>
              <a:t>cho</a:t>
            </a:r>
            <a:r>
              <a:rPr lang="en-US" altLang="en-US" sz="3428" b="1" dirty="0">
                <a:solidFill>
                  <a:srgbClr val="0000FF"/>
                </a:solidFill>
              </a:rPr>
              <a:t> </a:t>
            </a:r>
            <a:r>
              <a:rPr lang="en-US" altLang="en-US" sz="3428" b="1" dirty="0" err="1">
                <a:solidFill>
                  <a:srgbClr val="0000FF"/>
                </a:solidFill>
              </a:rPr>
              <a:t>mình</a:t>
            </a:r>
            <a:r>
              <a:rPr lang="en-US" altLang="en-US" sz="3428" b="1" dirty="0">
                <a:solidFill>
                  <a:srgbClr val="0000FF"/>
                </a:solidFill>
              </a:rPr>
              <a:t> </a:t>
            </a:r>
            <a:r>
              <a:rPr lang="en-US" altLang="en-US" sz="3428" b="1" dirty="0" err="1">
                <a:solidFill>
                  <a:srgbClr val="0000FF"/>
                </a:solidFill>
              </a:rPr>
              <a:t>một</a:t>
            </a:r>
            <a:r>
              <a:rPr lang="en-US" altLang="en-US" sz="3428" b="1" dirty="0">
                <a:solidFill>
                  <a:srgbClr val="0000FF"/>
                </a:solidFill>
              </a:rPr>
              <a:t> </a:t>
            </a:r>
            <a:r>
              <a:rPr lang="en-US" altLang="en-US" sz="3428" b="1" dirty="0" err="1">
                <a:solidFill>
                  <a:srgbClr val="0000FF"/>
                </a:solidFill>
              </a:rPr>
              <a:t>bộ</a:t>
            </a:r>
            <a:r>
              <a:rPr lang="en-US" altLang="en-US" sz="3428" b="1" dirty="0">
                <a:solidFill>
                  <a:srgbClr val="0000FF"/>
                </a:solidFill>
              </a:rPr>
              <a:t> </a:t>
            </a:r>
            <a:r>
              <a:rPr lang="en-US" altLang="en-US" sz="3428" b="1" dirty="0" err="1">
                <a:solidFill>
                  <a:srgbClr val="0000FF"/>
                </a:solidFill>
              </a:rPr>
              <a:t>quần</a:t>
            </a:r>
            <a:r>
              <a:rPr lang="en-US" altLang="en-US" sz="3428" b="1" dirty="0">
                <a:solidFill>
                  <a:srgbClr val="0000FF"/>
                </a:solidFill>
              </a:rPr>
              <a:t> </a:t>
            </a:r>
            <a:r>
              <a:rPr lang="en-US" altLang="en-US" sz="3428" b="1" dirty="0" err="1">
                <a:solidFill>
                  <a:srgbClr val="0000FF"/>
                </a:solidFill>
              </a:rPr>
              <a:t>áo</a:t>
            </a:r>
            <a:r>
              <a:rPr lang="en-US" altLang="en-US" sz="3428" b="1" dirty="0">
                <a:solidFill>
                  <a:srgbClr val="0000FF"/>
                </a:solidFill>
              </a:rPr>
              <a:t> </a:t>
            </a:r>
            <a:r>
              <a:rPr lang="en-US" altLang="en-US" sz="3428" b="1" dirty="0" err="1">
                <a:solidFill>
                  <a:srgbClr val="0000FF"/>
                </a:solidFill>
              </a:rPr>
              <a:t>thật</a:t>
            </a:r>
            <a:r>
              <a:rPr lang="en-US" altLang="en-US" sz="3428" b="1" dirty="0">
                <a:solidFill>
                  <a:srgbClr val="0000FF"/>
                </a:solidFill>
              </a:rPr>
              <a:t> </a:t>
            </a:r>
            <a:r>
              <a:rPr lang="en-US" altLang="en-US" sz="3428" b="1" dirty="0" err="1">
                <a:solidFill>
                  <a:srgbClr val="0000FF"/>
                </a:solidFill>
              </a:rPr>
              <a:t>đẹp</a:t>
            </a:r>
            <a:r>
              <a:rPr lang="en-US" altLang="en-US" sz="3428" b="1" dirty="0">
                <a:solidFill>
                  <a:srgbClr val="0000FF"/>
                </a:solidFill>
              </a:rPr>
              <a:t>, </a:t>
            </a:r>
            <a:r>
              <a:rPr lang="en-US" altLang="en-US" sz="3428" b="1" dirty="0" err="1">
                <a:solidFill>
                  <a:srgbClr val="0000FF"/>
                </a:solidFill>
              </a:rPr>
              <a:t>thật</a:t>
            </a:r>
            <a:r>
              <a:rPr lang="en-US" altLang="en-US" sz="3428" b="1" dirty="0">
                <a:solidFill>
                  <a:srgbClr val="0000FF"/>
                </a:solidFill>
              </a:rPr>
              <a:t> sang. </a:t>
            </a:r>
          </a:p>
        </p:txBody>
      </p:sp>
    </p:spTree>
    <p:extLst>
      <p:ext uri="{BB962C8B-B14F-4D97-AF65-F5344CB8AC3E}">
        <p14:creationId xmlns:p14="http://schemas.microsoft.com/office/powerpoint/2010/main" val="2702769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Effect transition="in" filter="checkerboard(across)">
                                      <p:cBhvr>
                                        <p:cTn id="7" dur="500"/>
                                        <p:tgtEl>
                                          <p:spTgt spid="675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1393032" y="0"/>
            <a:ext cx="9405938" cy="668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defRPr>
            </a:lvl9pPr>
          </a:lstStyle>
          <a:p>
            <a:pPr eaLnBrk="1" hangingPunct="1">
              <a:spcBef>
                <a:spcPct val="50000"/>
              </a:spcBef>
              <a:buFontTx/>
              <a:buNone/>
            </a:pPr>
            <a:r>
              <a:rPr lang="en-US" altLang="en-US" sz="1929"/>
              <a:t>	</a:t>
            </a:r>
            <a:r>
              <a:rPr lang="en-US" altLang="en-US" sz="2571" b="1">
                <a:solidFill>
                  <a:srgbClr val="0000FF"/>
                </a:solidFill>
              </a:rPr>
              <a:t> </a:t>
            </a:r>
            <a:r>
              <a:rPr lang="en-US" altLang="en-US" sz="3428" b="1">
                <a:solidFill>
                  <a:srgbClr val="0000FF"/>
                </a:solidFill>
              </a:rPr>
              <a:t>Những trai tài, gái sắc ríu rít như chim yến chim oanh. Ngựa xe qua lại đông đúc, nhộn nhịp. Chị em Thúy Kiều cùng hòa mình vào không khí đó. Đi chơi xuân nhưng mọi người không quên những người đã khuất. Họ đốt vàng mã, vó rắc hi vọng rằng người đã khuất cũng sẽ được hưởng cuộc sống hạnh phúc ở thế giới bên kia…Bóng chiều đã ngả về tây, chị em Thúy Kiều thơ thẩn dang tay ra về. Chân bước đi mà lòng còn luyến tiếc buổi du xuân.</a:t>
            </a:r>
          </a:p>
          <a:p>
            <a:pPr eaLnBrk="1" hangingPunct="1">
              <a:spcBef>
                <a:spcPct val="50000"/>
              </a:spcBef>
              <a:buFontTx/>
              <a:buNone/>
            </a:pPr>
            <a:endParaRPr lang="en-US" altLang="en-US" sz="3428" b="1">
              <a:solidFill>
                <a:srgbClr val="0000FF"/>
              </a:solidFill>
            </a:endParaRPr>
          </a:p>
        </p:txBody>
      </p:sp>
    </p:spTree>
    <p:extLst>
      <p:ext uri="{BB962C8B-B14F-4D97-AF65-F5344CB8AC3E}">
        <p14:creationId xmlns:p14="http://schemas.microsoft.com/office/powerpoint/2010/main" val="1222603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Effect transition="in" filter="checkerboard(across)">
                                      <p:cBhvr>
                                        <p:cTn id="7" dur="500"/>
                                        <p:tgtEl>
                                          <p:spTgt spid="675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1" y="0"/>
            <a:ext cx="9716569" cy="7883162"/>
          </a:xfrm>
          <a:prstGeom prst="rect">
            <a:avLst/>
          </a:prstGeom>
        </p:spPr>
      </p:pic>
      <p:sp>
        <p:nvSpPr>
          <p:cNvPr id="3" name="Rounded Rectangle 2"/>
          <p:cNvSpPr/>
          <p:nvPr/>
        </p:nvSpPr>
        <p:spPr>
          <a:xfrm>
            <a:off x="2960012" y="2655706"/>
            <a:ext cx="8715375" cy="25717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2400" b="1" dirty="0" smtClean="0">
                <a:solidFill>
                  <a:prstClr val="black"/>
                </a:solidFill>
                <a:latin typeface="Times New Roman" panose="02020603050405020304" pitchFamily="18" charset="0"/>
                <a:cs typeface="Times New Roman" panose="02020603050405020304" pitchFamily="18" charset="0"/>
              </a:rPr>
              <a:t>BT1</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thiệu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trước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lớp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vẻ</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đẹp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Thúy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bằng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mình</a:t>
            </a:r>
            <a:r>
              <a:rPr lang="en-US" sz="2400" dirty="0">
                <a:solidFill>
                  <a:prstClr val="black"/>
                </a:solidFill>
                <a:latin typeface="Times New Roman" panose="02020603050405020304" pitchFamily="18" charset="0"/>
                <a:cs typeface="Times New Roman" panose="02020603050405020304" pitchFamily="18" charset="0"/>
              </a:rPr>
              <a:t>. ( HS </a:t>
            </a:r>
            <a:r>
              <a:rPr lang="en-US" sz="2400" dirty="0" err="1" smtClean="0">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p>
          <a:p>
            <a:pPr eaLnBrk="1" hangingPunct="1">
              <a:spcBef>
                <a:spcPct val="50000"/>
              </a:spcBef>
              <a:defRPr/>
            </a:pPr>
            <a:r>
              <a:rPr lang="en-US" altLang="en-US" sz="2400" i="1" u="sng" dirty="0" err="1">
                <a:solidFill>
                  <a:prstClr val="black"/>
                </a:solidFill>
                <a:latin typeface="Times New Roman" panose="02020603050405020304" pitchFamily="18" charset="0"/>
                <a:cs typeface="Times New Roman" panose="02020603050405020304" pitchFamily="18" charset="0"/>
              </a:rPr>
              <a:t>Gợi</a:t>
            </a:r>
            <a:r>
              <a:rPr lang="en-US" altLang="en-US" sz="2400" i="1" u="sng" dirty="0">
                <a:solidFill>
                  <a:prstClr val="black"/>
                </a:solidFill>
                <a:latin typeface="Times New Roman" panose="02020603050405020304" pitchFamily="18" charset="0"/>
                <a:cs typeface="Times New Roman" panose="02020603050405020304" pitchFamily="18" charset="0"/>
              </a:rPr>
              <a:t> ý</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Chú</a:t>
            </a:r>
            <a:r>
              <a:rPr lang="en-US" altLang="en-US" sz="2400" i="1" dirty="0">
                <a:solidFill>
                  <a:prstClr val="black"/>
                </a:solidFill>
                <a:latin typeface="Times New Roman" panose="02020603050405020304" pitchFamily="18" charset="0"/>
                <a:cs typeface="Times New Roman" panose="02020603050405020304" pitchFamily="18" charset="0"/>
              </a:rPr>
              <a:t> ý </a:t>
            </a:r>
            <a:r>
              <a:rPr lang="en-US" altLang="en-US" sz="2400" i="1" dirty="0" err="1">
                <a:solidFill>
                  <a:prstClr val="black"/>
                </a:solidFill>
                <a:latin typeface="Times New Roman" panose="02020603050405020304" pitchFamily="18" charset="0"/>
                <a:cs typeface="Times New Roman" panose="02020603050405020304" pitchFamily="18" charset="0"/>
              </a:rPr>
              <a:t>các</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yếu</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tố</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miêu</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tả</a:t>
            </a:r>
            <a:r>
              <a:rPr lang="en-US" altLang="en-US" sz="2400" i="1" dirty="0">
                <a:solidFill>
                  <a:prstClr val="black"/>
                </a:solidFill>
                <a:latin typeface="Times New Roman" panose="02020603050405020304" pitchFamily="18" charset="0"/>
                <a:cs typeface="Times New Roman" panose="02020603050405020304" pitchFamily="18" charset="0"/>
              </a:rPr>
              <a:t> ở </a:t>
            </a:r>
            <a:r>
              <a:rPr lang="en-US" altLang="en-US" sz="2400" i="1" dirty="0" err="1">
                <a:solidFill>
                  <a:prstClr val="black"/>
                </a:solidFill>
                <a:latin typeface="Times New Roman" panose="02020603050405020304" pitchFamily="18" charset="0"/>
                <a:cs typeface="Times New Roman" panose="02020603050405020304" pitchFamily="18" charset="0"/>
              </a:rPr>
              <a:t>bài</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tập</a:t>
            </a:r>
            <a:r>
              <a:rPr lang="en-US" altLang="en-US" sz="2400" i="1" dirty="0">
                <a:solidFill>
                  <a:prstClr val="black"/>
                </a:solidFill>
                <a:latin typeface="Times New Roman" panose="02020603050405020304" pitchFamily="18" charset="0"/>
                <a:cs typeface="Times New Roman" panose="02020603050405020304" pitchFamily="18" charset="0"/>
              </a:rPr>
              <a:t> 1 </a:t>
            </a:r>
            <a:r>
              <a:rPr lang="en-US" altLang="en-US" sz="2400" i="1" dirty="0" err="1">
                <a:solidFill>
                  <a:prstClr val="black"/>
                </a:solidFill>
                <a:latin typeface="Times New Roman" panose="02020603050405020304" pitchFamily="18" charset="0"/>
                <a:cs typeface="Times New Roman" panose="02020603050405020304" pitchFamily="18" charset="0"/>
              </a:rPr>
              <a:t>làm</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cho</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lời</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kể</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của</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mình</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cho</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sinh</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động</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hấp</a:t>
            </a:r>
            <a:r>
              <a:rPr lang="en-US" altLang="en-US" sz="2400" i="1" dirty="0">
                <a:solidFill>
                  <a:prstClr val="black"/>
                </a:solidFill>
                <a:latin typeface="Times New Roman" panose="02020603050405020304" pitchFamily="18" charset="0"/>
                <a:cs typeface="Times New Roman" panose="02020603050405020304" pitchFamily="18" charset="0"/>
              </a:rPr>
              <a:t> </a:t>
            </a:r>
            <a:r>
              <a:rPr lang="en-US" altLang="en-US" sz="2400" i="1" dirty="0" err="1">
                <a:solidFill>
                  <a:prstClr val="black"/>
                </a:solidFill>
                <a:latin typeface="Times New Roman" panose="02020603050405020304" pitchFamily="18" charset="0"/>
                <a:cs typeface="Times New Roman" panose="02020603050405020304" pitchFamily="18" charset="0"/>
              </a:rPr>
              <a:t>dẫn</a:t>
            </a:r>
            <a:r>
              <a:rPr lang="en-US" altLang="en-US" sz="2400" dirty="0">
                <a:solidFill>
                  <a:prstClr val="black"/>
                </a:solidFill>
                <a:latin typeface="Times New Roman" panose="02020603050405020304" pitchFamily="18" charset="0"/>
                <a:cs typeface="Times New Roman" panose="02020603050405020304" pitchFamily="18" charset="0"/>
              </a:rPr>
              <a:t>.</a:t>
            </a:r>
          </a:p>
          <a:p>
            <a:pPr>
              <a:defRPr/>
            </a:pP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079936" y="996413"/>
            <a:ext cx="10515600" cy="1325563"/>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err="1" smtClean="0">
                <a:solidFill>
                  <a:srgbClr val="FF0000"/>
                </a:solidFill>
                <a:latin typeface="Times New Roman" panose="02020603050405020304" pitchFamily="18" charset="0"/>
                <a:cs typeface="Times New Roman" panose="02020603050405020304" pitchFamily="18" charset="0"/>
              </a:rPr>
              <a:t>Hoạt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động</a:t>
            </a:r>
            <a:r>
              <a:rPr lang="en-US" sz="3200" b="1" dirty="0" smtClean="0">
                <a:solidFill>
                  <a:srgbClr val="FF0000"/>
                </a:solidFill>
                <a:latin typeface="Times New Roman" panose="02020603050405020304" pitchFamily="18" charset="0"/>
                <a:cs typeface="Times New Roman" panose="02020603050405020304" pitchFamily="18" charset="0"/>
              </a:rPr>
              <a:t> 4: VẬN DỤNG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680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89" y="597529"/>
            <a:ext cx="10931757" cy="5635782"/>
          </a:xfrm>
          <a:prstGeom prst="rect">
            <a:avLst/>
          </a:prstGeom>
        </p:spPr>
      </p:pic>
      <p:sp>
        <p:nvSpPr>
          <p:cNvPr id="4" name="Title 1"/>
          <p:cNvSpPr txBox="1">
            <a:spLocks/>
          </p:cNvSpPr>
          <p:nvPr/>
        </p:nvSpPr>
        <p:spPr>
          <a:xfrm>
            <a:off x="823562" y="688764"/>
            <a:ext cx="10515600" cy="1325563"/>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smtClean="0">
                <a:solidFill>
                  <a:srgbClr val="FF0000"/>
                </a:solidFill>
                <a:latin typeface="Times New Roman" panose="02020603050405020304" pitchFamily="18" charset="0"/>
                <a:cs typeface="Times New Roman" panose="02020603050405020304" pitchFamily="18" charset="0"/>
              </a:rPr>
              <a:t>Hoạt động 4: VẬN DỤNG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894216" y="1648581"/>
            <a:ext cx="9719906" cy="25717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r>
              <a:rPr lang="en-US" sz="2400" b="1" dirty="0" smtClean="0">
                <a:latin typeface="Times New Roman" panose="02020603050405020304" pitchFamily="18" charset="0"/>
                <a:ea typeface="Calibri" panose="020F0502020204030204" pitchFamily="34" charset="0"/>
              </a:rPr>
              <a:t>BT2: </a:t>
            </a:r>
            <a:r>
              <a:rPr lang="en-US" sz="2400" dirty="0" err="1" smtClean="0">
                <a:effectLst/>
                <a:latin typeface="Times New Roman" panose="02020603050405020304" pitchFamily="18" charset="0"/>
                <a:ea typeface="Calibri" panose="020F0502020204030204" pitchFamily="34" charset="0"/>
              </a:rPr>
              <a:t>Hãy</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viết</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một</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đoạn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văn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ngắn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để</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kể</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lại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một</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sự</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kiện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đáng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nhớ</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với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em</a:t>
            </a:r>
            <a:r>
              <a:rPr lang="en-US" sz="2400" dirty="0" smtClean="0">
                <a:effectLst/>
                <a:latin typeface="Times New Roman" panose="02020603050405020304" pitchFamily="18" charset="0"/>
                <a:ea typeface="Calibri" panose="020F0502020204030204" pitchFamily="34" charset="0"/>
              </a:rPr>
              <a:t> </a:t>
            </a:r>
            <a:r>
              <a:rPr lang="en-US" sz="2400" dirty="0" smtClean="0">
                <a:latin typeface="Times New Roman" panose="02020603050405020304" pitchFamily="18" charset="0"/>
                <a:ea typeface="Calibri" panose="020F0502020204030204" pitchFamily="34" charset="0"/>
              </a:rPr>
              <a:t>(</a:t>
            </a:r>
            <a:r>
              <a:rPr lang="en-US" sz="2400" dirty="0" err="1" smtClean="0">
                <a:latin typeface="Times New Roman" panose="02020603050405020304" pitchFamily="18" charset="0"/>
                <a:ea typeface="Calibri" panose="020F0502020204030204" pitchFamily="34" charset="0"/>
              </a:rPr>
              <a:t>có</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vận</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dụng</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yếu</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tố</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miêu</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tả</a:t>
            </a:r>
            <a:r>
              <a:rPr lang="en-US" sz="2400" dirty="0" smtClean="0">
                <a:latin typeface="Times New Roman" panose="02020603050405020304" pitchFamily="18" charset="0"/>
                <a:ea typeface="Calibri" panose="020F0502020204030204" pitchFamily="34" charset="0"/>
              </a:rPr>
              <a:t>).</a:t>
            </a:r>
          </a:p>
          <a:p>
            <a:r>
              <a:rPr lang="en-US" sz="2400" dirty="0" smtClean="0">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Chỉ</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ra</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các</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yếu</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tố</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tự</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sự</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miêu</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tả</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đã</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được</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sử</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dụng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trong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đoạn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văn</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625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9770" y="1888553"/>
            <a:ext cx="8302028" cy="954107"/>
          </a:xfrm>
          <a:prstGeom prst="rect">
            <a:avLst/>
          </a:prstGeom>
        </p:spPr>
        <p:txBody>
          <a:bodyPr wrap="square">
            <a:spAutoFit/>
          </a:bodyPr>
          <a:lstStyle/>
          <a:p>
            <a:r>
              <a:rPr lang="en-US" sz="2800" b="1" dirty="0" smtClean="0">
                <a:latin typeface="Times New Roman" panose="02020603050405020304" pitchFamily="18" charset="0"/>
                <a:ea typeface="Calibri" panose="020F0502020204030204" pitchFamily="34" charset="0"/>
              </a:rPr>
              <a:t>  </a:t>
            </a:r>
            <a:r>
              <a:rPr lang="en-US" sz="2800" b="1" dirty="0" smtClean="0">
                <a:effectLst/>
                <a:latin typeface="Times New Roman" panose="02020603050405020304" pitchFamily="18" charset="0"/>
                <a:ea typeface="Calibri" panose="020F0502020204030204" pitchFamily="34" charset="0"/>
              </a:rPr>
              <a:t/>
            </a:r>
            <a:br>
              <a:rPr lang="en-US" sz="2800" b="1" dirty="0" smtClean="0">
                <a:effectLst/>
                <a:latin typeface="Times New Roman" panose="02020603050405020304" pitchFamily="18" charset="0"/>
                <a:ea typeface="Calibri" panose="020F0502020204030204" pitchFamily="34" charset="0"/>
              </a:rPr>
            </a:br>
            <a:endParaRPr lang="en-US" sz="2800" b="1" dirty="0"/>
          </a:p>
        </p:txBody>
      </p:sp>
      <p:sp>
        <p:nvSpPr>
          <p:cNvPr id="6" name="Text Box 5"/>
          <p:cNvSpPr txBox="1">
            <a:spLocks noGrp="1" noChangeArrowheads="1"/>
          </p:cNvSpPr>
          <p:nvPr>
            <p:ph type="title"/>
          </p:nvPr>
        </p:nvSpPr>
        <p:spPr bwMode="auto">
          <a:xfrm>
            <a:off x="3220622" y="1058435"/>
            <a:ext cx="4744057" cy="52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1" rIns="91403" bIns="4570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b="1" dirty="0" smtClean="0">
                <a:solidFill>
                  <a:srgbClr val="0000FF"/>
                </a:solidFill>
                <a:latin typeface="Times New Roman" panose="02020603050405020304" pitchFamily="18" charset="0"/>
                <a:cs typeface="Times New Roman" panose="02020603050405020304" pitchFamily="18" charset="0"/>
              </a:rPr>
              <a:t>DẶN DÒ</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557000" y="1683929"/>
            <a:ext cx="8157172" cy="4154984"/>
          </a:xfrm>
          <a:prstGeom prst="rect">
            <a:avLst/>
          </a:prstGeom>
        </p:spPr>
        <p:txBody>
          <a:bodyPr wrap="square">
            <a:spAutoFit/>
          </a:bodyPr>
          <a:lstStyle/>
          <a:p>
            <a:pPr marL="457200" indent="-457200">
              <a:buAutoNum type="arabicPeriod"/>
            </a:pPr>
            <a:r>
              <a:rPr lang="en-US" sz="2400" b="1" dirty="0" err="1" smtClean="0">
                <a:effectLst/>
                <a:latin typeface="Times New Roman" panose="02020603050405020304" pitchFamily="18" charset="0"/>
                <a:ea typeface="Calibri" panose="020F0502020204030204" pitchFamily="34" charset="0"/>
              </a:rPr>
              <a:t>Hãy</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tìm</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một</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số</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văn</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bản</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tự</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sự</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em</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học</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gần</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đây</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có</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yếu</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tố</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miêu</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tả</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Chỉ</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ra</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đoạn</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văn</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bản</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có</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sử</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dụng</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yếu</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tố</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miêu</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tả</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tác</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dụng</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của</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các</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yếu</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tố</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miêu</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tả</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đó</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trong</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các</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văn</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bản</a:t>
            </a:r>
            <a:r>
              <a:rPr lang="en-US" sz="2400" b="1" dirty="0" smtClean="0">
                <a:effectLst/>
                <a:latin typeface="Times New Roman" panose="02020603050405020304" pitchFamily="18" charset="0"/>
                <a:ea typeface="Calibri" panose="020F0502020204030204" pitchFamily="34" charset="0"/>
              </a:rPr>
              <a:t> </a:t>
            </a:r>
            <a:r>
              <a:rPr lang="en-US" sz="2400" b="1" dirty="0" err="1" smtClean="0">
                <a:effectLst/>
                <a:latin typeface="Times New Roman" panose="02020603050405020304" pitchFamily="18" charset="0"/>
                <a:ea typeface="Calibri" panose="020F0502020204030204" pitchFamily="34" charset="0"/>
              </a:rPr>
              <a:t>ấy</a:t>
            </a:r>
            <a:r>
              <a:rPr lang="en-US" sz="2400" b="1" dirty="0" smtClean="0">
                <a:effectLst/>
                <a:latin typeface="Times New Roman" panose="02020603050405020304" pitchFamily="18" charset="0"/>
                <a:ea typeface="Calibri" panose="020F0502020204030204" pitchFamily="34" charset="0"/>
              </a:rPr>
              <a:t>?</a:t>
            </a:r>
          </a:p>
          <a:p>
            <a:pPr marL="457200" indent="-457200">
              <a:buAutoNum type="arabicPeriod"/>
            </a:pPr>
            <a:endParaRPr lang="en-US" sz="2400" b="1" dirty="0">
              <a:latin typeface="Times New Roman" panose="02020603050405020304" pitchFamily="18" charset="0"/>
              <a:ea typeface="Calibri" panose="020F0502020204030204" pitchFamily="34" charset="0"/>
            </a:endParaRPr>
          </a:p>
          <a:p>
            <a:pPr marL="457200" indent="-457200">
              <a:buAutoNum type="arabicPeriod"/>
            </a:pP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luyện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tập</a:t>
            </a:r>
            <a:r>
              <a:rPr lang="en-US" sz="2400" b="1" dirty="0" smtClean="0">
                <a:latin typeface="Times New Roman" panose="02020603050405020304" pitchFamily="18" charset="0"/>
                <a:cs typeface="Times New Roman" panose="02020603050405020304" pitchFamily="18" charset="0"/>
              </a:rPr>
              <a:t>.</a:t>
            </a:r>
          </a:p>
          <a:p>
            <a:endParaRPr lang="en-US" sz="2400" b="1" dirty="0" smtClean="0">
              <a:latin typeface="Times New Roman" panose="02020603050405020304" pitchFamily="18" charset="0"/>
              <a:cs typeface="Times New Roman" panose="02020603050405020304" pitchFamily="18" charset="0"/>
            </a:endParaRPr>
          </a:p>
          <a:p>
            <a:pPr marL="457200" indent="-457200">
              <a:buAutoNum type="arabicPeriod"/>
            </a:pP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Chuẩn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Kiều</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lầu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Bích</a:t>
            </a:r>
            <a:r>
              <a:rPr lang="en-US" sz="2400" b="1" dirty="0">
                <a:latin typeface="Times New Roman" panose="02020603050405020304" pitchFamily="18" charset="0"/>
                <a:cs typeface="Times New Roman" panose="02020603050405020304" pitchFamily="18" charset="0"/>
              </a:rPr>
              <a:t>"</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trích.v.v</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63" y="131982"/>
            <a:ext cx="2398753" cy="1363532"/>
          </a:xfrm>
          <a:prstGeom prst="rect">
            <a:avLst/>
          </a:prstGeom>
        </p:spPr>
      </p:pic>
      <p:sp>
        <p:nvSpPr>
          <p:cNvPr id="2" name="Rectangle 1"/>
          <p:cNvSpPr/>
          <p:nvPr/>
        </p:nvSpPr>
        <p:spPr>
          <a:xfrm>
            <a:off x="531242" y="450761"/>
            <a:ext cx="1477862" cy="2189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475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1425" y="188640"/>
            <a:ext cx="2758645" cy="2068984"/>
          </a:xfrm>
        </p:spPr>
      </p:pic>
      <p:sp>
        <p:nvSpPr>
          <p:cNvPr id="5" name="Oval 4"/>
          <p:cNvSpPr/>
          <p:nvPr/>
        </p:nvSpPr>
        <p:spPr>
          <a:xfrm>
            <a:off x="1852045" y="40466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01</a:t>
            </a:r>
            <a:endParaRPr lang="vi-VN" sz="3200" b="1" dirty="0">
              <a:solidFill>
                <a:prstClr val="white"/>
              </a:solidFill>
              <a:latin typeface="Times New Roman" pitchFamily="18" charset="0"/>
              <a:cs typeface="Times New Roman" pitchFamily="18" charset="0"/>
            </a:endParaRPr>
          </a:p>
        </p:txBody>
      </p:sp>
      <p:sp>
        <p:nvSpPr>
          <p:cNvPr id="15" name="Oval 14"/>
          <p:cNvSpPr/>
          <p:nvPr/>
        </p:nvSpPr>
        <p:spPr>
          <a:xfrm>
            <a:off x="1852045" y="404664"/>
            <a:ext cx="864096" cy="8640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02</a:t>
            </a:r>
            <a:endParaRPr lang="vi-VN" sz="3200" b="1" dirty="0">
              <a:solidFill>
                <a:prstClr val="white"/>
              </a:solidFill>
              <a:latin typeface="Times New Roman" pitchFamily="18" charset="0"/>
              <a:cs typeface="Times New Roman" pitchFamily="18" charset="0"/>
            </a:endParaRPr>
          </a:p>
        </p:txBody>
      </p:sp>
      <p:sp>
        <p:nvSpPr>
          <p:cNvPr id="16" name="Oval 15"/>
          <p:cNvSpPr/>
          <p:nvPr/>
        </p:nvSpPr>
        <p:spPr>
          <a:xfrm>
            <a:off x="1872762" y="414968"/>
            <a:ext cx="864096"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 New Roman" pitchFamily="18" charset="0"/>
                <a:cs typeface="Times New Roman" pitchFamily="18" charset="0"/>
              </a:rPr>
              <a:t>3</a:t>
            </a:r>
            <a:endParaRPr lang="vi-VN" sz="3200" b="1" dirty="0">
              <a:solidFill>
                <a:prstClr val="black"/>
              </a:solidFill>
              <a:latin typeface="Times New Roman" pitchFamily="18" charset="0"/>
              <a:cs typeface="Times New Roman" pitchFamily="18" charset="0"/>
            </a:endParaRPr>
          </a:p>
        </p:txBody>
      </p:sp>
      <p:sp>
        <p:nvSpPr>
          <p:cNvPr id="17" name="Oval 16"/>
          <p:cNvSpPr/>
          <p:nvPr/>
        </p:nvSpPr>
        <p:spPr>
          <a:xfrm>
            <a:off x="1873967" y="396420"/>
            <a:ext cx="864096" cy="86409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04</a:t>
            </a:r>
            <a:endParaRPr lang="vi-VN" sz="3200" b="1" dirty="0">
              <a:solidFill>
                <a:prstClr val="white"/>
              </a:solidFill>
              <a:latin typeface="Times New Roman" pitchFamily="18" charset="0"/>
              <a:cs typeface="Times New Roman" pitchFamily="18" charset="0"/>
            </a:endParaRPr>
          </a:p>
        </p:txBody>
      </p:sp>
      <p:sp>
        <p:nvSpPr>
          <p:cNvPr id="18" name="Oval 17"/>
          <p:cNvSpPr/>
          <p:nvPr/>
        </p:nvSpPr>
        <p:spPr>
          <a:xfrm>
            <a:off x="1866113" y="410488"/>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05</a:t>
            </a:r>
            <a:endParaRPr lang="vi-VN" sz="3200" b="1" dirty="0">
              <a:solidFill>
                <a:prstClr val="white"/>
              </a:solidFill>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288" y="0"/>
            <a:ext cx="1979712" cy="1628800"/>
          </a:xfrm>
          <a:prstGeom prst="rect">
            <a:avLst/>
          </a:prstGeom>
        </p:spPr>
      </p:pic>
      <p:sp>
        <p:nvSpPr>
          <p:cNvPr id="10" name="Rectangle 9"/>
          <p:cNvSpPr/>
          <p:nvPr/>
        </p:nvSpPr>
        <p:spPr>
          <a:xfrm>
            <a:off x="9120336" y="6093296"/>
            <a:ext cx="122413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hlinkClick r:id="rId5" action="ppaction://hlinksldjump"/>
              </a:rPr>
              <a:t>Home</a:t>
            </a:r>
            <a:endParaRPr lang="vi-VN" sz="3200" dirty="0">
              <a:solidFill>
                <a:prstClr val="black"/>
              </a:solidFill>
              <a:latin typeface="Times New Roman" pitchFamily="18" charset="0"/>
              <a:cs typeface="Times New Roman" pitchFamily="18" charset="0"/>
            </a:endParaRPr>
          </a:p>
        </p:txBody>
      </p:sp>
      <p:sp>
        <p:nvSpPr>
          <p:cNvPr id="24" name="Rectangle 23"/>
          <p:cNvSpPr/>
          <p:nvPr/>
        </p:nvSpPr>
        <p:spPr>
          <a:xfrm>
            <a:off x="1938121" y="6086222"/>
            <a:ext cx="158417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rPr>
              <a:t>Trả lời</a:t>
            </a:r>
            <a:endParaRPr lang="vi-VN" sz="3200" dirty="0">
              <a:solidFill>
                <a:prstClr val="black"/>
              </a:solidFill>
              <a:latin typeface="Times New Roman" pitchFamily="18" charset="0"/>
              <a:cs typeface="Times New Roman" pitchFamily="18" charset="0"/>
            </a:endParaRPr>
          </a:p>
        </p:txBody>
      </p:sp>
      <p:sp>
        <p:nvSpPr>
          <p:cNvPr id="11" name="Rectangle 10"/>
          <p:cNvSpPr/>
          <p:nvPr/>
        </p:nvSpPr>
        <p:spPr>
          <a:xfrm>
            <a:off x="5447928" y="260648"/>
            <a:ext cx="2016224"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Câu 1</a:t>
            </a:r>
            <a:endParaRPr lang="vi-VN" sz="4400" b="1"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9645" y="1628800"/>
            <a:ext cx="5890691" cy="3816424"/>
          </a:xfrm>
          <a:prstGeom prst="rect">
            <a:avLst/>
          </a:prstGeom>
        </p:spPr>
      </p:pic>
      <p:sp>
        <p:nvSpPr>
          <p:cNvPr id="25" name="Rectangle 24"/>
          <p:cNvSpPr/>
          <p:nvPr/>
        </p:nvSpPr>
        <p:spPr>
          <a:xfrm>
            <a:off x="4607918" y="5594797"/>
            <a:ext cx="3144267"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Sóc Trăng</a:t>
            </a:r>
            <a:endParaRPr lang="vi-VN" sz="4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09408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xit" presetSubtype="32" fill="hold" grpId="0" nodeType="afterEffect">
                                  <p:stCondLst>
                                    <p:cond delay="0"/>
                                  </p:stCondLst>
                                  <p:childTnLst>
                                    <p:animEffect transition="out" filter="circle(out)">
                                      <p:cBhvr>
                                        <p:cTn id="10" dur="2000"/>
                                        <p:tgtEl>
                                          <p:spTgt spid="18"/>
                                        </p:tgtEl>
                                      </p:cBhvr>
                                    </p:animEffect>
                                    <p:set>
                                      <p:cBhvr>
                                        <p:cTn id="11" dur="1" fill="hold">
                                          <p:stCondLst>
                                            <p:cond delay="1999"/>
                                          </p:stCondLst>
                                        </p:cTn>
                                        <p:tgtEl>
                                          <p:spTgt spid="18"/>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4000"/>
                            </p:stCondLst>
                            <p:childTnLst>
                              <p:par>
                                <p:cTn id="13" presetID="6" presetClass="exit" presetSubtype="32" fill="hold" grpId="0" nodeType="afterEffect">
                                  <p:stCondLst>
                                    <p:cond delay="0"/>
                                  </p:stCondLst>
                                  <p:childTnLst>
                                    <p:animEffect transition="out" filter="circle(out)">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6000"/>
                            </p:stCondLst>
                            <p:childTnLst>
                              <p:par>
                                <p:cTn id="17" presetID="6" presetClass="exit" presetSubtype="32" fill="hold" grpId="0" nodeType="afterEffect">
                                  <p:stCondLst>
                                    <p:cond delay="0"/>
                                  </p:stCondLst>
                                  <p:childTnLst>
                                    <p:animEffect transition="out" filter="circle(out)">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8000"/>
                            </p:stCondLst>
                            <p:childTnLst>
                              <p:par>
                                <p:cTn id="21" presetID="6" presetClass="exit" presetSubtype="32" fill="hold" grpId="0" nodeType="afterEffect">
                                  <p:stCondLst>
                                    <p:cond delay="0"/>
                                  </p:stCondLst>
                                  <p:childTnLst>
                                    <p:animEffect transition="out" filter="circle(out)">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10000"/>
                            </p:stCondLst>
                            <p:childTnLst>
                              <p:par>
                                <p:cTn id="25" presetID="6" presetClass="exit" presetSubtype="32" fill="hold" grpId="0" nodeType="afterEffect">
                                  <p:stCondLst>
                                    <p:cond delay="0"/>
                                  </p:stCondLst>
                                  <p:childTnLst>
                                    <p:animEffect transition="out" filter="circle(out)">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4"/>
                    </p:tgtEl>
                  </p:cond>
                </p:stCondLst>
                <p:endSync evt="end" delay="0">
                  <p:rtn val="all"/>
                </p:endSync>
                <p:childTnLst>
                  <p:par>
                    <p:cTn id="29" fill="hold">
                      <p:stCondLst>
                        <p:cond delay="0"/>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circle(in)">
                                      <p:cBhvr>
                                        <p:cTn id="33" dur="2000"/>
                                        <p:tgtEl>
                                          <p:spTgt spid="25"/>
                                        </p:tgtEl>
                                      </p:cBhvr>
                                    </p:animEffect>
                                  </p:childTnLst>
                                </p:cTn>
                              </p:par>
                            </p:childTnLst>
                          </p:cTn>
                        </p:par>
                      </p:childTnLst>
                    </p:cTn>
                  </p:par>
                </p:childTnLst>
              </p:cTn>
              <p:nextCondLst>
                <p:cond evt="onClick" delay="0">
                  <p:tgtEl>
                    <p:spTgt spid="24"/>
                  </p:tgtEl>
                </p:cond>
              </p:nextCondLst>
            </p:seq>
          </p:childTnLst>
        </p:cTn>
      </p:par>
    </p:tnLst>
    <p:bldLst>
      <p:bldP spid="5" grpId="0" animBg="1"/>
      <p:bldP spid="15" grpId="0" animBg="1"/>
      <p:bldP spid="16" grpId="0" animBg="1"/>
      <p:bldP spid="17" grpId="0" animBg="1"/>
      <p:bldP spid="18"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1425" y="188640"/>
            <a:ext cx="2758645" cy="2068984"/>
          </a:xfrm>
        </p:spPr>
      </p:pic>
      <p:sp>
        <p:nvSpPr>
          <p:cNvPr id="5" name="Oval 4"/>
          <p:cNvSpPr/>
          <p:nvPr/>
        </p:nvSpPr>
        <p:spPr>
          <a:xfrm>
            <a:off x="1852045" y="40466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01</a:t>
            </a:r>
            <a:endParaRPr lang="vi-VN" sz="3200" b="1" dirty="0">
              <a:solidFill>
                <a:prstClr val="white"/>
              </a:solidFill>
              <a:latin typeface="Times New Roman" pitchFamily="18" charset="0"/>
              <a:cs typeface="Times New Roman" pitchFamily="18" charset="0"/>
            </a:endParaRPr>
          </a:p>
        </p:txBody>
      </p:sp>
      <p:sp>
        <p:nvSpPr>
          <p:cNvPr id="15" name="Oval 14"/>
          <p:cNvSpPr/>
          <p:nvPr/>
        </p:nvSpPr>
        <p:spPr>
          <a:xfrm>
            <a:off x="1852045" y="404664"/>
            <a:ext cx="864096" cy="8640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02</a:t>
            </a:r>
            <a:endParaRPr lang="vi-VN" sz="3200" b="1" dirty="0">
              <a:solidFill>
                <a:prstClr val="white"/>
              </a:solidFill>
              <a:latin typeface="Times New Roman" pitchFamily="18" charset="0"/>
              <a:cs typeface="Times New Roman" pitchFamily="18" charset="0"/>
            </a:endParaRPr>
          </a:p>
        </p:txBody>
      </p:sp>
      <p:sp>
        <p:nvSpPr>
          <p:cNvPr id="16" name="Oval 15"/>
          <p:cNvSpPr/>
          <p:nvPr/>
        </p:nvSpPr>
        <p:spPr>
          <a:xfrm>
            <a:off x="1872762" y="414968"/>
            <a:ext cx="864096"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 New Roman" pitchFamily="18" charset="0"/>
                <a:cs typeface="Times New Roman" pitchFamily="18" charset="0"/>
              </a:rPr>
              <a:t>3</a:t>
            </a:r>
            <a:endParaRPr lang="vi-VN" sz="3200" b="1" dirty="0">
              <a:solidFill>
                <a:prstClr val="black"/>
              </a:solidFill>
              <a:latin typeface="Times New Roman" pitchFamily="18" charset="0"/>
              <a:cs typeface="Times New Roman" pitchFamily="18" charset="0"/>
            </a:endParaRPr>
          </a:p>
        </p:txBody>
      </p:sp>
      <p:sp>
        <p:nvSpPr>
          <p:cNvPr id="17" name="Oval 16"/>
          <p:cNvSpPr/>
          <p:nvPr/>
        </p:nvSpPr>
        <p:spPr>
          <a:xfrm>
            <a:off x="1873967" y="396420"/>
            <a:ext cx="864096" cy="86409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04</a:t>
            </a:r>
            <a:endParaRPr lang="vi-VN" sz="3200" b="1" dirty="0">
              <a:solidFill>
                <a:prstClr val="white"/>
              </a:solidFill>
              <a:latin typeface="Times New Roman" pitchFamily="18" charset="0"/>
              <a:cs typeface="Times New Roman" pitchFamily="18" charset="0"/>
            </a:endParaRPr>
          </a:p>
        </p:txBody>
      </p:sp>
      <p:sp>
        <p:nvSpPr>
          <p:cNvPr id="18" name="Oval 17"/>
          <p:cNvSpPr/>
          <p:nvPr/>
        </p:nvSpPr>
        <p:spPr>
          <a:xfrm>
            <a:off x="1866113" y="410488"/>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05</a:t>
            </a:r>
            <a:endParaRPr lang="vi-VN" sz="3200" b="1" dirty="0">
              <a:solidFill>
                <a:prstClr val="white"/>
              </a:solidFill>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288" y="0"/>
            <a:ext cx="1979712" cy="1628800"/>
          </a:xfrm>
          <a:prstGeom prst="rect">
            <a:avLst/>
          </a:prstGeom>
        </p:spPr>
      </p:pic>
      <p:sp>
        <p:nvSpPr>
          <p:cNvPr id="10" name="Rectangle 9"/>
          <p:cNvSpPr/>
          <p:nvPr/>
        </p:nvSpPr>
        <p:spPr>
          <a:xfrm>
            <a:off x="9120336" y="6093296"/>
            <a:ext cx="122413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hlinkClick r:id="rId5" action="ppaction://hlinksldjump"/>
              </a:rPr>
              <a:t>Home</a:t>
            </a:r>
            <a:endParaRPr lang="vi-VN" sz="3200" dirty="0">
              <a:solidFill>
                <a:prstClr val="black"/>
              </a:solidFill>
              <a:latin typeface="Times New Roman" pitchFamily="18" charset="0"/>
              <a:cs typeface="Times New Roman" pitchFamily="18" charset="0"/>
            </a:endParaRPr>
          </a:p>
        </p:txBody>
      </p:sp>
      <p:sp>
        <p:nvSpPr>
          <p:cNvPr id="24" name="Rectangle 23"/>
          <p:cNvSpPr/>
          <p:nvPr/>
        </p:nvSpPr>
        <p:spPr>
          <a:xfrm>
            <a:off x="1938121" y="6093296"/>
            <a:ext cx="158417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rPr>
              <a:t>Trả lời</a:t>
            </a:r>
            <a:endParaRPr lang="vi-VN" sz="3200" dirty="0">
              <a:solidFill>
                <a:prstClr val="black"/>
              </a:solidFill>
              <a:latin typeface="Times New Roman" pitchFamily="18" charset="0"/>
              <a:cs typeface="Times New Roman" pitchFamily="18" charset="0"/>
            </a:endParaRPr>
          </a:p>
        </p:txBody>
      </p:sp>
      <p:sp>
        <p:nvSpPr>
          <p:cNvPr id="11" name="Rectangle 10"/>
          <p:cNvSpPr/>
          <p:nvPr/>
        </p:nvSpPr>
        <p:spPr>
          <a:xfrm>
            <a:off x="5447928" y="260648"/>
            <a:ext cx="2016224"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Câu 2</a:t>
            </a:r>
            <a:endParaRPr lang="vi-VN" sz="4400" b="1" dirty="0">
              <a:solidFill>
                <a:prstClr val="black"/>
              </a:solidFill>
              <a:latin typeface="Times New Roman" pitchFamily="18" charset="0"/>
              <a:cs typeface="Times New Roman" pitchFamily="18" charset="0"/>
            </a:endParaRPr>
          </a:p>
        </p:txBody>
      </p:sp>
      <p:sp>
        <p:nvSpPr>
          <p:cNvPr id="25" name="Rectangle 24"/>
          <p:cNvSpPr/>
          <p:nvPr/>
        </p:nvSpPr>
        <p:spPr>
          <a:xfrm>
            <a:off x="4727849" y="5155660"/>
            <a:ext cx="3144267"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Câu giờ</a:t>
            </a:r>
            <a:endParaRPr lang="vi-VN" sz="4400" b="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7648" y="1486988"/>
            <a:ext cx="6408712" cy="3454181"/>
          </a:xfrm>
          <a:prstGeom prst="rect">
            <a:avLst/>
          </a:prstGeom>
        </p:spPr>
      </p:pic>
    </p:spTree>
    <p:extLst>
      <p:ext uri="{BB962C8B-B14F-4D97-AF65-F5344CB8AC3E}">
        <p14:creationId xmlns:p14="http://schemas.microsoft.com/office/powerpoint/2010/main" val="304213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xit" presetSubtype="32" fill="hold" grpId="0" nodeType="afterEffect">
                                  <p:stCondLst>
                                    <p:cond delay="0"/>
                                  </p:stCondLst>
                                  <p:childTnLst>
                                    <p:animEffect transition="out" filter="circle(out)">
                                      <p:cBhvr>
                                        <p:cTn id="10" dur="2000"/>
                                        <p:tgtEl>
                                          <p:spTgt spid="18"/>
                                        </p:tgtEl>
                                      </p:cBhvr>
                                    </p:animEffect>
                                    <p:set>
                                      <p:cBhvr>
                                        <p:cTn id="11" dur="1" fill="hold">
                                          <p:stCondLst>
                                            <p:cond delay="1999"/>
                                          </p:stCondLst>
                                        </p:cTn>
                                        <p:tgtEl>
                                          <p:spTgt spid="18"/>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4000"/>
                            </p:stCondLst>
                            <p:childTnLst>
                              <p:par>
                                <p:cTn id="13" presetID="6" presetClass="exit" presetSubtype="32" fill="hold" grpId="0" nodeType="afterEffect">
                                  <p:stCondLst>
                                    <p:cond delay="0"/>
                                  </p:stCondLst>
                                  <p:childTnLst>
                                    <p:animEffect transition="out" filter="circle(out)">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6000"/>
                            </p:stCondLst>
                            <p:childTnLst>
                              <p:par>
                                <p:cTn id="17" presetID="6" presetClass="exit" presetSubtype="32" fill="hold" grpId="0" nodeType="afterEffect">
                                  <p:stCondLst>
                                    <p:cond delay="0"/>
                                  </p:stCondLst>
                                  <p:childTnLst>
                                    <p:animEffect transition="out" filter="circle(out)">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8000"/>
                            </p:stCondLst>
                            <p:childTnLst>
                              <p:par>
                                <p:cTn id="21" presetID="6" presetClass="exit" presetSubtype="32" fill="hold" grpId="0" nodeType="afterEffect">
                                  <p:stCondLst>
                                    <p:cond delay="0"/>
                                  </p:stCondLst>
                                  <p:childTnLst>
                                    <p:animEffect transition="out" filter="circle(out)">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10000"/>
                            </p:stCondLst>
                            <p:childTnLst>
                              <p:par>
                                <p:cTn id="25" presetID="6" presetClass="exit" presetSubtype="32" fill="hold" grpId="0" nodeType="afterEffect">
                                  <p:stCondLst>
                                    <p:cond delay="0"/>
                                  </p:stCondLst>
                                  <p:childTnLst>
                                    <p:animEffect transition="out" filter="circle(out)">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4"/>
                    </p:tgtEl>
                  </p:cond>
                </p:stCondLst>
                <p:endSync evt="end" delay="0">
                  <p:rtn val="all"/>
                </p:endSync>
                <p:childTnLst>
                  <p:par>
                    <p:cTn id="29" fill="hold">
                      <p:stCondLst>
                        <p:cond delay="0"/>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circle(in)">
                                      <p:cBhvr>
                                        <p:cTn id="33" dur="2000"/>
                                        <p:tgtEl>
                                          <p:spTgt spid="25"/>
                                        </p:tgtEl>
                                      </p:cBhvr>
                                    </p:animEffect>
                                  </p:childTnLst>
                                </p:cTn>
                              </p:par>
                            </p:childTnLst>
                          </p:cTn>
                        </p:par>
                      </p:childTnLst>
                    </p:cTn>
                  </p:par>
                </p:childTnLst>
              </p:cTn>
              <p:nextCondLst>
                <p:cond evt="onClick" delay="0">
                  <p:tgtEl>
                    <p:spTgt spid="24"/>
                  </p:tgtEl>
                </p:cond>
              </p:nextCondLst>
            </p:seq>
          </p:childTnLst>
        </p:cTn>
      </p:par>
    </p:tnLst>
    <p:bldLst>
      <p:bldP spid="5" grpId="0" animBg="1"/>
      <p:bldP spid="15" grpId="0" animBg="1"/>
      <p:bldP spid="16" grpId="0" animBg="1"/>
      <p:bldP spid="17" grpId="0" animBg="1"/>
      <p:bldP spid="18"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1425" y="188640"/>
            <a:ext cx="2758645" cy="2068984"/>
          </a:xfrm>
        </p:spPr>
      </p:pic>
      <p:sp>
        <p:nvSpPr>
          <p:cNvPr id="5" name="Oval 4"/>
          <p:cNvSpPr/>
          <p:nvPr/>
        </p:nvSpPr>
        <p:spPr>
          <a:xfrm>
            <a:off x="1852045" y="40466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01</a:t>
            </a:r>
            <a:endParaRPr lang="vi-VN" sz="3200" b="1" dirty="0">
              <a:solidFill>
                <a:prstClr val="white"/>
              </a:solidFill>
              <a:latin typeface="Times New Roman" pitchFamily="18" charset="0"/>
              <a:cs typeface="Times New Roman" pitchFamily="18" charset="0"/>
            </a:endParaRPr>
          </a:p>
        </p:txBody>
      </p:sp>
      <p:sp>
        <p:nvSpPr>
          <p:cNvPr id="15" name="Oval 14"/>
          <p:cNvSpPr/>
          <p:nvPr/>
        </p:nvSpPr>
        <p:spPr>
          <a:xfrm>
            <a:off x="1852045" y="404664"/>
            <a:ext cx="864096" cy="8640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02</a:t>
            </a:r>
            <a:endParaRPr lang="vi-VN" sz="3200" b="1" dirty="0">
              <a:solidFill>
                <a:prstClr val="white"/>
              </a:solidFill>
              <a:latin typeface="Times New Roman" pitchFamily="18" charset="0"/>
              <a:cs typeface="Times New Roman" pitchFamily="18" charset="0"/>
            </a:endParaRPr>
          </a:p>
        </p:txBody>
      </p:sp>
      <p:sp>
        <p:nvSpPr>
          <p:cNvPr id="16" name="Oval 15"/>
          <p:cNvSpPr/>
          <p:nvPr/>
        </p:nvSpPr>
        <p:spPr>
          <a:xfrm>
            <a:off x="1872762" y="414968"/>
            <a:ext cx="864096"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 New Roman" pitchFamily="18" charset="0"/>
                <a:cs typeface="Times New Roman" pitchFamily="18" charset="0"/>
              </a:rPr>
              <a:t>3</a:t>
            </a:r>
            <a:endParaRPr lang="vi-VN" sz="3200" b="1" dirty="0">
              <a:solidFill>
                <a:prstClr val="black"/>
              </a:solidFill>
              <a:latin typeface="Times New Roman" pitchFamily="18" charset="0"/>
              <a:cs typeface="Times New Roman" pitchFamily="18" charset="0"/>
            </a:endParaRPr>
          </a:p>
        </p:txBody>
      </p:sp>
      <p:sp>
        <p:nvSpPr>
          <p:cNvPr id="17" name="Oval 16"/>
          <p:cNvSpPr/>
          <p:nvPr/>
        </p:nvSpPr>
        <p:spPr>
          <a:xfrm>
            <a:off x="1873967" y="396420"/>
            <a:ext cx="864096" cy="86409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04</a:t>
            </a:r>
            <a:endParaRPr lang="vi-VN" sz="3200" b="1" dirty="0">
              <a:solidFill>
                <a:prstClr val="white"/>
              </a:solidFill>
              <a:latin typeface="Times New Roman" pitchFamily="18" charset="0"/>
              <a:cs typeface="Times New Roman" pitchFamily="18" charset="0"/>
            </a:endParaRPr>
          </a:p>
        </p:txBody>
      </p:sp>
      <p:sp>
        <p:nvSpPr>
          <p:cNvPr id="18" name="Oval 17"/>
          <p:cNvSpPr/>
          <p:nvPr/>
        </p:nvSpPr>
        <p:spPr>
          <a:xfrm>
            <a:off x="1866113" y="410488"/>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05</a:t>
            </a:r>
            <a:endParaRPr lang="vi-VN" sz="3200" b="1" dirty="0">
              <a:solidFill>
                <a:prstClr val="white"/>
              </a:solidFill>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288" y="0"/>
            <a:ext cx="1979712" cy="1628800"/>
          </a:xfrm>
          <a:prstGeom prst="rect">
            <a:avLst/>
          </a:prstGeom>
        </p:spPr>
      </p:pic>
      <p:sp>
        <p:nvSpPr>
          <p:cNvPr id="10" name="Rectangle 9"/>
          <p:cNvSpPr/>
          <p:nvPr/>
        </p:nvSpPr>
        <p:spPr>
          <a:xfrm>
            <a:off x="9120336" y="6093296"/>
            <a:ext cx="122413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hlinkClick r:id="rId5" action="ppaction://hlinksldjump"/>
              </a:rPr>
              <a:t>Home</a:t>
            </a:r>
            <a:endParaRPr lang="vi-VN" sz="3200" dirty="0">
              <a:solidFill>
                <a:prstClr val="black"/>
              </a:solidFill>
              <a:latin typeface="Times New Roman" pitchFamily="18" charset="0"/>
              <a:cs typeface="Times New Roman" pitchFamily="18" charset="0"/>
            </a:endParaRPr>
          </a:p>
        </p:txBody>
      </p:sp>
      <p:sp>
        <p:nvSpPr>
          <p:cNvPr id="24" name="Rectangle 23"/>
          <p:cNvSpPr/>
          <p:nvPr/>
        </p:nvSpPr>
        <p:spPr>
          <a:xfrm>
            <a:off x="2207568" y="5979401"/>
            <a:ext cx="158417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rPr>
              <a:t>Trả lời</a:t>
            </a:r>
            <a:endParaRPr lang="vi-VN" sz="3200" dirty="0">
              <a:solidFill>
                <a:prstClr val="black"/>
              </a:solidFill>
              <a:latin typeface="Times New Roman" pitchFamily="18" charset="0"/>
              <a:cs typeface="Times New Roman" pitchFamily="18" charset="0"/>
            </a:endParaRPr>
          </a:p>
        </p:txBody>
      </p:sp>
      <p:sp>
        <p:nvSpPr>
          <p:cNvPr id="11" name="Rectangle 10"/>
          <p:cNvSpPr/>
          <p:nvPr/>
        </p:nvSpPr>
        <p:spPr>
          <a:xfrm>
            <a:off x="5159896" y="116632"/>
            <a:ext cx="2016224"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Câu 3</a:t>
            </a:r>
            <a:endParaRPr lang="vi-VN" sz="4400" b="1" dirty="0">
              <a:solidFill>
                <a:prstClr val="black"/>
              </a:solidFill>
              <a:latin typeface="Times New Roman" pitchFamily="18" charset="0"/>
              <a:cs typeface="Times New Roman" pitchFamily="18" charset="0"/>
            </a:endParaRPr>
          </a:p>
        </p:txBody>
      </p:sp>
      <p:sp>
        <p:nvSpPr>
          <p:cNvPr id="25" name="Rectangle 24"/>
          <p:cNvSpPr/>
          <p:nvPr/>
        </p:nvSpPr>
        <p:spPr>
          <a:xfrm>
            <a:off x="4655840" y="5661248"/>
            <a:ext cx="3744416"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Tưởng tượng</a:t>
            </a:r>
            <a:endParaRPr lang="vi-VN" sz="4400" b="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672" y="1628801"/>
            <a:ext cx="6336704" cy="3662103"/>
          </a:xfrm>
          <a:prstGeom prst="rect">
            <a:avLst/>
          </a:prstGeom>
        </p:spPr>
      </p:pic>
    </p:spTree>
    <p:extLst>
      <p:ext uri="{BB962C8B-B14F-4D97-AF65-F5344CB8AC3E}">
        <p14:creationId xmlns:p14="http://schemas.microsoft.com/office/powerpoint/2010/main" val="124521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xit" presetSubtype="32" fill="hold" grpId="0" nodeType="afterEffect">
                                  <p:stCondLst>
                                    <p:cond delay="0"/>
                                  </p:stCondLst>
                                  <p:childTnLst>
                                    <p:animEffect transition="out" filter="circle(out)">
                                      <p:cBhvr>
                                        <p:cTn id="10" dur="2000"/>
                                        <p:tgtEl>
                                          <p:spTgt spid="18"/>
                                        </p:tgtEl>
                                      </p:cBhvr>
                                    </p:animEffect>
                                    <p:set>
                                      <p:cBhvr>
                                        <p:cTn id="11" dur="1" fill="hold">
                                          <p:stCondLst>
                                            <p:cond delay="1999"/>
                                          </p:stCondLst>
                                        </p:cTn>
                                        <p:tgtEl>
                                          <p:spTgt spid="18"/>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4000"/>
                            </p:stCondLst>
                            <p:childTnLst>
                              <p:par>
                                <p:cTn id="13" presetID="6" presetClass="exit" presetSubtype="32" fill="hold" grpId="0" nodeType="afterEffect">
                                  <p:stCondLst>
                                    <p:cond delay="0"/>
                                  </p:stCondLst>
                                  <p:childTnLst>
                                    <p:animEffect transition="out" filter="circle(out)">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6000"/>
                            </p:stCondLst>
                            <p:childTnLst>
                              <p:par>
                                <p:cTn id="17" presetID="6" presetClass="exit" presetSubtype="32" fill="hold" grpId="0" nodeType="afterEffect">
                                  <p:stCondLst>
                                    <p:cond delay="0"/>
                                  </p:stCondLst>
                                  <p:childTnLst>
                                    <p:animEffect transition="out" filter="circle(out)">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8000"/>
                            </p:stCondLst>
                            <p:childTnLst>
                              <p:par>
                                <p:cTn id="21" presetID="6" presetClass="exit" presetSubtype="32" fill="hold" grpId="0" nodeType="afterEffect">
                                  <p:stCondLst>
                                    <p:cond delay="0"/>
                                  </p:stCondLst>
                                  <p:childTnLst>
                                    <p:animEffect transition="out" filter="circle(out)">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10000"/>
                            </p:stCondLst>
                            <p:childTnLst>
                              <p:par>
                                <p:cTn id="25" presetID="6" presetClass="exit" presetSubtype="32" fill="hold" grpId="0" nodeType="afterEffect">
                                  <p:stCondLst>
                                    <p:cond delay="0"/>
                                  </p:stCondLst>
                                  <p:childTnLst>
                                    <p:animEffect transition="out" filter="circle(out)">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4"/>
                    </p:tgtEl>
                  </p:cond>
                </p:stCondLst>
                <p:endSync evt="end" delay="0">
                  <p:rtn val="all"/>
                </p:endSync>
                <p:childTnLst>
                  <p:par>
                    <p:cTn id="29" fill="hold">
                      <p:stCondLst>
                        <p:cond delay="0"/>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circle(in)">
                                      <p:cBhvr>
                                        <p:cTn id="33" dur="2000"/>
                                        <p:tgtEl>
                                          <p:spTgt spid="25"/>
                                        </p:tgtEl>
                                      </p:cBhvr>
                                    </p:animEffect>
                                  </p:childTnLst>
                                </p:cTn>
                              </p:par>
                            </p:childTnLst>
                          </p:cTn>
                        </p:par>
                      </p:childTnLst>
                    </p:cTn>
                  </p:par>
                </p:childTnLst>
              </p:cTn>
              <p:nextCondLst>
                <p:cond evt="onClick" delay="0">
                  <p:tgtEl>
                    <p:spTgt spid="24"/>
                  </p:tgtEl>
                </p:cond>
              </p:nextCondLst>
            </p:seq>
          </p:childTnLst>
        </p:cTn>
      </p:par>
    </p:tnLst>
    <p:bldLst>
      <p:bldP spid="5" grpId="0" animBg="1"/>
      <p:bldP spid="15" grpId="0" animBg="1"/>
      <p:bldP spid="16" grpId="0" animBg="1"/>
      <p:bldP spid="17" grpId="0" animBg="1"/>
      <p:bldP spid="18"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1425" y="188640"/>
            <a:ext cx="2758645" cy="2068984"/>
          </a:xfrm>
        </p:spPr>
      </p:pic>
      <p:sp>
        <p:nvSpPr>
          <p:cNvPr id="5" name="Oval 4"/>
          <p:cNvSpPr/>
          <p:nvPr/>
        </p:nvSpPr>
        <p:spPr>
          <a:xfrm>
            <a:off x="1852045" y="40466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01</a:t>
            </a:r>
            <a:endParaRPr lang="vi-VN" sz="3200" b="1" dirty="0">
              <a:solidFill>
                <a:prstClr val="white"/>
              </a:solidFill>
              <a:latin typeface="Times New Roman" pitchFamily="18" charset="0"/>
              <a:cs typeface="Times New Roman" pitchFamily="18" charset="0"/>
            </a:endParaRPr>
          </a:p>
        </p:txBody>
      </p:sp>
      <p:sp>
        <p:nvSpPr>
          <p:cNvPr id="15" name="Oval 14"/>
          <p:cNvSpPr/>
          <p:nvPr/>
        </p:nvSpPr>
        <p:spPr>
          <a:xfrm>
            <a:off x="1852045" y="404664"/>
            <a:ext cx="864096" cy="8640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02</a:t>
            </a:r>
            <a:endParaRPr lang="vi-VN" sz="3200" b="1" dirty="0">
              <a:solidFill>
                <a:prstClr val="white"/>
              </a:solidFill>
              <a:latin typeface="Times New Roman" pitchFamily="18" charset="0"/>
              <a:cs typeface="Times New Roman" pitchFamily="18" charset="0"/>
            </a:endParaRPr>
          </a:p>
        </p:txBody>
      </p:sp>
      <p:sp>
        <p:nvSpPr>
          <p:cNvPr id="16" name="Oval 15"/>
          <p:cNvSpPr/>
          <p:nvPr/>
        </p:nvSpPr>
        <p:spPr>
          <a:xfrm>
            <a:off x="1872762" y="414968"/>
            <a:ext cx="864096"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 New Roman" pitchFamily="18" charset="0"/>
                <a:cs typeface="Times New Roman" pitchFamily="18" charset="0"/>
              </a:rPr>
              <a:t>3</a:t>
            </a:r>
            <a:endParaRPr lang="vi-VN" sz="3200" b="1" dirty="0">
              <a:solidFill>
                <a:prstClr val="black"/>
              </a:solidFill>
              <a:latin typeface="Times New Roman" pitchFamily="18" charset="0"/>
              <a:cs typeface="Times New Roman" pitchFamily="18" charset="0"/>
            </a:endParaRPr>
          </a:p>
        </p:txBody>
      </p:sp>
      <p:sp>
        <p:nvSpPr>
          <p:cNvPr id="17" name="Oval 16"/>
          <p:cNvSpPr/>
          <p:nvPr/>
        </p:nvSpPr>
        <p:spPr>
          <a:xfrm>
            <a:off x="1873967" y="396420"/>
            <a:ext cx="864096" cy="86409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04</a:t>
            </a:r>
            <a:endParaRPr lang="vi-VN" sz="3200" b="1" dirty="0">
              <a:solidFill>
                <a:prstClr val="white"/>
              </a:solidFill>
              <a:latin typeface="Times New Roman" pitchFamily="18" charset="0"/>
              <a:cs typeface="Times New Roman" pitchFamily="18" charset="0"/>
            </a:endParaRPr>
          </a:p>
        </p:txBody>
      </p:sp>
      <p:sp>
        <p:nvSpPr>
          <p:cNvPr id="18" name="Oval 17"/>
          <p:cNvSpPr/>
          <p:nvPr/>
        </p:nvSpPr>
        <p:spPr>
          <a:xfrm>
            <a:off x="1866113" y="410488"/>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05</a:t>
            </a:r>
            <a:endParaRPr lang="vi-VN" sz="3200" b="1" dirty="0">
              <a:solidFill>
                <a:prstClr val="white"/>
              </a:solidFill>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288" y="0"/>
            <a:ext cx="1979712" cy="1628800"/>
          </a:xfrm>
          <a:prstGeom prst="rect">
            <a:avLst/>
          </a:prstGeom>
        </p:spPr>
      </p:pic>
      <p:sp>
        <p:nvSpPr>
          <p:cNvPr id="10" name="Rectangle 9"/>
          <p:cNvSpPr/>
          <p:nvPr/>
        </p:nvSpPr>
        <p:spPr>
          <a:xfrm>
            <a:off x="9120336" y="6093296"/>
            <a:ext cx="122413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hlinkClick r:id="rId5" action="ppaction://hlinksldjump"/>
              </a:rPr>
              <a:t>Home</a:t>
            </a:r>
            <a:endParaRPr lang="vi-VN" sz="3200" dirty="0">
              <a:solidFill>
                <a:prstClr val="black"/>
              </a:solidFill>
              <a:latin typeface="Times New Roman" pitchFamily="18" charset="0"/>
              <a:cs typeface="Times New Roman" pitchFamily="18" charset="0"/>
            </a:endParaRPr>
          </a:p>
        </p:txBody>
      </p:sp>
      <p:sp>
        <p:nvSpPr>
          <p:cNvPr id="24" name="Rectangle 23"/>
          <p:cNvSpPr/>
          <p:nvPr/>
        </p:nvSpPr>
        <p:spPr>
          <a:xfrm>
            <a:off x="1873967" y="6086222"/>
            <a:ext cx="158417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rPr>
              <a:t>Trả lời</a:t>
            </a:r>
            <a:endParaRPr lang="vi-VN" sz="3200" dirty="0">
              <a:solidFill>
                <a:prstClr val="black"/>
              </a:solidFill>
              <a:latin typeface="Times New Roman" pitchFamily="18" charset="0"/>
              <a:cs typeface="Times New Roman" pitchFamily="18" charset="0"/>
            </a:endParaRPr>
          </a:p>
        </p:txBody>
      </p:sp>
      <p:sp>
        <p:nvSpPr>
          <p:cNvPr id="11" name="Rectangle 10"/>
          <p:cNvSpPr/>
          <p:nvPr/>
        </p:nvSpPr>
        <p:spPr>
          <a:xfrm>
            <a:off x="5171938" y="0"/>
            <a:ext cx="2016224"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Câu 4</a:t>
            </a:r>
            <a:endParaRPr lang="vi-VN" sz="4400" b="1" dirty="0">
              <a:solidFill>
                <a:prstClr val="black"/>
              </a:solidFill>
              <a:latin typeface="Times New Roman" pitchFamily="18" charset="0"/>
              <a:cs typeface="Times New Roman" pitchFamily="18" charset="0"/>
            </a:endParaRPr>
          </a:p>
        </p:txBody>
      </p:sp>
      <p:sp>
        <p:nvSpPr>
          <p:cNvPr id="25" name="Rectangle 24"/>
          <p:cNvSpPr/>
          <p:nvPr/>
        </p:nvSpPr>
        <p:spPr>
          <a:xfrm>
            <a:off x="4295800" y="5654174"/>
            <a:ext cx="4104456"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Tranh sơn dầu</a:t>
            </a:r>
            <a:endParaRPr lang="vi-VN" sz="4400" b="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5640" y="1412776"/>
            <a:ext cx="6696744" cy="4032448"/>
          </a:xfrm>
          <a:prstGeom prst="rect">
            <a:avLst/>
          </a:prstGeom>
        </p:spPr>
      </p:pic>
    </p:spTree>
    <p:extLst>
      <p:ext uri="{BB962C8B-B14F-4D97-AF65-F5344CB8AC3E}">
        <p14:creationId xmlns:p14="http://schemas.microsoft.com/office/powerpoint/2010/main" val="366720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xit" presetSubtype="32" fill="hold" grpId="0" nodeType="afterEffect">
                                  <p:stCondLst>
                                    <p:cond delay="0"/>
                                  </p:stCondLst>
                                  <p:childTnLst>
                                    <p:animEffect transition="out" filter="circle(out)">
                                      <p:cBhvr>
                                        <p:cTn id="10" dur="2000"/>
                                        <p:tgtEl>
                                          <p:spTgt spid="18"/>
                                        </p:tgtEl>
                                      </p:cBhvr>
                                    </p:animEffect>
                                    <p:set>
                                      <p:cBhvr>
                                        <p:cTn id="11" dur="1" fill="hold">
                                          <p:stCondLst>
                                            <p:cond delay="1999"/>
                                          </p:stCondLst>
                                        </p:cTn>
                                        <p:tgtEl>
                                          <p:spTgt spid="18"/>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4000"/>
                            </p:stCondLst>
                            <p:childTnLst>
                              <p:par>
                                <p:cTn id="13" presetID="6" presetClass="exit" presetSubtype="32" fill="hold" grpId="0" nodeType="afterEffect">
                                  <p:stCondLst>
                                    <p:cond delay="0"/>
                                  </p:stCondLst>
                                  <p:childTnLst>
                                    <p:animEffect transition="out" filter="circle(out)">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6000"/>
                            </p:stCondLst>
                            <p:childTnLst>
                              <p:par>
                                <p:cTn id="17" presetID="6" presetClass="exit" presetSubtype="32" fill="hold" grpId="0" nodeType="afterEffect">
                                  <p:stCondLst>
                                    <p:cond delay="0"/>
                                  </p:stCondLst>
                                  <p:childTnLst>
                                    <p:animEffect transition="out" filter="circle(out)">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8000"/>
                            </p:stCondLst>
                            <p:childTnLst>
                              <p:par>
                                <p:cTn id="21" presetID="6" presetClass="exit" presetSubtype="32" fill="hold" grpId="0" nodeType="afterEffect">
                                  <p:stCondLst>
                                    <p:cond delay="0"/>
                                  </p:stCondLst>
                                  <p:childTnLst>
                                    <p:animEffect transition="out" filter="circle(out)">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10000"/>
                            </p:stCondLst>
                            <p:childTnLst>
                              <p:par>
                                <p:cTn id="25" presetID="6" presetClass="exit" presetSubtype="32" fill="hold" grpId="0" nodeType="afterEffect">
                                  <p:stCondLst>
                                    <p:cond delay="0"/>
                                  </p:stCondLst>
                                  <p:childTnLst>
                                    <p:animEffect transition="out" filter="circle(out)">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4"/>
                    </p:tgtEl>
                  </p:cond>
                </p:stCondLst>
                <p:endSync evt="end" delay="0">
                  <p:rtn val="all"/>
                </p:endSync>
                <p:childTnLst>
                  <p:par>
                    <p:cTn id="29" fill="hold">
                      <p:stCondLst>
                        <p:cond delay="0"/>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circle(in)">
                                      <p:cBhvr>
                                        <p:cTn id="33" dur="2000"/>
                                        <p:tgtEl>
                                          <p:spTgt spid="25"/>
                                        </p:tgtEl>
                                      </p:cBhvr>
                                    </p:animEffect>
                                  </p:childTnLst>
                                </p:cTn>
                              </p:par>
                            </p:childTnLst>
                          </p:cTn>
                        </p:par>
                      </p:childTnLst>
                    </p:cTn>
                  </p:par>
                </p:childTnLst>
              </p:cTn>
              <p:nextCondLst>
                <p:cond evt="onClick" delay="0">
                  <p:tgtEl>
                    <p:spTgt spid="24"/>
                  </p:tgtEl>
                </p:cond>
              </p:nextCondLst>
            </p:seq>
          </p:childTnLst>
        </p:cTn>
      </p:par>
    </p:tnLst>
    <p:bldLst>
      <p:bldP spid="5" grpId="0" animBg="1"/>
      <p:bldP spid="15" grpId="0" animBg="1"/>
      <p:bldP spid="16" grpId="0" animBg="1"/>
      <p:bldP spid="17" grpId="0" animBg="1"/>
      <p:bldP spid="18"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1425" y="188640"/>
            <a:ext cx="2758645" cy="2068984"/>
          </a:xfrm>
        </p:spPr>
      </p:pic>
      <p:sp>
        <p:nvSpPr>
          <p:cNvPr id="5" name="Oval 4"/>
          <p:cNvSpPr/>
          <p:nvPr/>
        </p:nvSpPr>
        <p:spPr>
          <a:xfrm>
            <a:off x="1852045" y="40466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01</a:t>
            </a:r>
            <a:endParaRPr lang="vi-VN" sz="3200" b="1" dirty="0">
              <a:solidFill>
                <a:prstClr val="white"/>
              </a:solidFill>
              <a:latin typeface="Times New Roman" pitchFamily="18" charset="0"/>
              <a:cs typeface="Times New Roman" pitchFamily="18" charset="0"/>
            </a:endParaRPr>
          </a:p>
        </p:txBody>
      </p:sp>
      <p:sp>
        <p:nvSpPr>
          <p:cNvPr id="15" name="Oval 14"/>
          <p:cNvSpPr/>
          <p:nvPr/>
        </p:nvSpPr>
        <p:spPr>
          <a:xfrm>
            <a:off x="1852045" y="404664"/>
            <a:ext cx="864096" cy="8640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02</a:t>
            </a:r>
            <a:endParaRPr lang="vi-VN" sz="3200" b="1" dirty="0">
              <a:solidFill>
                <a:prstClr val="white"/>
              </a:solidFill>
              <a:latin typeface="Times New Roman" pitchFamily="18" charset="0"/>
              <a:cs typeface="Times New Roman" pitchFamily="18" charset="0"/>
            </a:endParaRPr>
          </a:p>
        </p:txBody>
      </p:sp>
      <p:sp>
        <p:nvSpPr>
          <p:cNvPr id="16" name="Oval 15"/>
          <p:cNvSpPr/>
          <p:nvPr/>
        </p:nvSpPr>
        <p:spPr>
          <a:xfrm>
            <a:off x="1872762" y="414968"/>
            <a:ext cx="864096"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 New Roman" pitchFamily="18" charset="0"/>
                <a:cs typeface="Times New Roman" pitchFamily="18" charset="0"/>
              </a:rPr>
              <a:t>3</a:t>
            </a:r>
            <a:endParaRPr lang="vi-VN" sz="3200" b="1" dirty="0">
              <a:solidFill>
                <a:prstClr val="black"/>
              </a:solidFill>
              <a:latin typeface="Times New Roman" pitchFamily="18" charset="0"/>
              <a:cs typeface="Times New Roman" pitchFamily="18" charset="0"/>
            </a:endParaRPr>
          </a:p>
        </p:txBody>
      </p:sp>
      <p:sp>
        <p:nvSpPr>
          <p:cNvPr id="17" name="Oval 16"/>
          <p:cNvSpPr/>
          <p:nvPr/>
        </p:nvSpPr>
        <p:spPr>
          <a:xfrm>
            <a:off x="1873967" y="396420"/>
            <a:ext cx="864096" cy="86409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04</a:t>
            </a:r>
            <a:endParaRPr lang="vi-VN" sz="3200" b="1" dirty="0">
              <a:solidFill>
                <a:prstClr val="white"/>
              </a:solidFill>
              <a:latin typeface="Times New Roman" pitchFamily="18" charset="0"/>
              <a:cs typeface="Times New Roman" pitchFamily="18" charset="0"/>
            </a:endParaRPr>
          </a:p>
        </p:txBody>
      </p:sp>
      <p:sp>
        <p:nvSpPr>
          <p:cNvPr id="18" name="Oval 17"/>
          <p:cNvSpPr/>
          <p:nvPr/>
        </p:nvSpPr>
        <p:spPr>
          <a:xfrm>
            <a:off x="1866113" y="410488"/>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05</a:t>
            </a:r>
            <a:endParaRPr lang="vi-VN" sz="3200" b="1" dirty="0">
              <a:solidFill>
                <a:prstClr val="white"/>
              </a:solidFill>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288" y="0"/>
            <a:ext cx="1979712" cy="1628800"/>
          </a:xfrm>
          <a:prstGeom prst="rect">
            <a:avLst/>
          </a:prstGeom>
        </p:spPr>
      </p:pic>
      <p:sp>
        <p:nvSpPr>
          <p:cNvPr id="10" name="Rectangle 9"/>
          <p:cNvSpPr/>
          <p:nvPr/>
        </p:nvSpPr>
        <p:spPr>
          <a:xfrm>
            <a:off x="9120336" y="6093296"/>
            <a:ext cx="122413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hlinkClick r:id="rId5" action="ppaction://hlinksldjump"/>
              </a:rPr>
              <a:t>Home</a:t>
            </a:r>
            <a:endParaRPr lang="vi-VN" sz="3200" dirty="0">
              <a:solidFill>
                <a:prstClr val="black"/>
              </a:solidFill>
              <a:latin typeface="Times New Roman" pitchFamily="18" charset="0"/>
              <a:cs typeface="Times New Roman" pitchFamily="18" charset="0"/>
            </a:endParaRPr>
          </a:p>
        </p:txBody>
      </p:sp>
      <p:sp>
        <p:nvSpPr>
          <p:cNvPr id="24" name="Rectangle 23"/>
          <p:cNvSpPr/>
          <p:nvPr/>
        </p:nvSpPr>
        <p:spPr>
          <a:xfrm>
            <a:off x="1945975" y="6070485"/>
            <a:ext cx="158417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rPr>
              <a:t>Trả lời</a:t>
            </a:r>
            <a:endParaRPr lang="vi-VN" sz="3200" dirty="0">
              <a:solidFill>
                <a:prstClr val="black"/>
              </a:solidFill>
              <a:latin typeface="Times New Roman" pitchFamily="18" charset="0"/>
              <a:cs typeface="Times New Roman" pitchFamily="18" charset="0"/>
            </a:endParaRPr>
          </a:p>
        </p:txBody>
      </p:sp>
      <p:sp>
        <p:nvSpPr>
          <p:cNvPr id="11" name="Rectangle 10"/>
          <p:cNvSpPr/>
          <p:nvPr/>
        </p:nvSpPr>
        <p:spPr>
          <a:xfrm>
            <a:off x="5447928" y="260648"/>
            <a:ext cx="2016224"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Câu 5</a:t>
            </a:r>
            <a:endParaRPr lang="vi-VN" sz="4400" b="1" dirty="0">
              <a:solidFill>
                <a:prstClr val="black"/>
              </a:solidFill>
              <a:latin typeface="Times New Roman" pitchFamily="18" charset="0"/>
              <a:cs typeface="Times New Roman" pitchFamily="18" charset="0"/>
            </a:endParaRPr>
          </a:p>
        </p:txBody>
      </p:sp>
      <p:sp>
        <p:nvSpPr>
          <p:cNvPr id="25" name="Rectangle 24"/>
          <p:cNvSpPr/>
          <p:nvPr/>
        </p:nvSpPr>
        <p:spPr>
          <a:xfrm>
            <a:off x="3935760" y="5854461"/>
            <a:ext cx="4896544"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Đồng cam cộng khổ</a:t>
            </a:r>
            <a:endParaRPr lang="vi-VN" sz="4400" b="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5641" y="1484784"/>
            <a:ext cx="6552727" cy="4160050"/>
          </a:xfrm>
          <a:prstGeom prst="rect">
            <a:avLst/>
          </a:prstGeom>
        </p:spPr>
      </p:pic>
    </p:spTree>
    <p:extLst>
      <p:ext uri="{BB962C8B-B14F-4D97-AF65-F5344CB8AC3E}">
        <p14:creationId xmlns:p14="http://schemas.microsoft.com/office/powerpoint/2010/main" val="169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xit" presetSubtype="32" fill="hold" grpId="0" nodeType="afterEffect">
                                  <p:stCondLst>
                                    <p:cond delay="0"/>
                                  </p:stCondLst>
                                  <p:childTnLst>
                                    <p:animEffect transition="out" filter="circle(out)">
                                      <p:cBhvr>
                                        <p:cTn id="10" dur="2000"/>
                                        <p:tgtEl>
                                          <p:spTgt spid="18"/>
                                        </p:tgtEl>
                                      </p:cBhvr>
                                    </p:animEffect>
                                    <p:set>
                                      <p:cBhvr>
                                        <p:cTn id="11" dur="1" fill="hold">
                                          <p:stCondLst>
                                            <p:cond delay="1999"/>
                                          </p:stCondLst>
                                        </p:cTn>
                                        <p:tgtEl>
                                          <p:spTgt spid="18"/>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4000"/>
                            </p:stCondLst>
                            <p:childTnLst>
                              <p:par>
                                <p:cTn id="13" presetID="6" presetClass="exit" presetSubtype="32" fill="hold" grpId="0" nodeType="afterEffect">
                                  <p:stCondLst>
                                    <p:cond delay="0"/>
                                  </p:stCondLst>
                                  <p:childTnLst>
                                    <p:animEffect transition="out" filter="circle(out)">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6000"/>
                            </p:stCondLst>
                            <p:childTnLst>
                              <p:par>
                                <p:cTn id="17" presetID="6" presetClass="exit" presetSubtype="32" fill="hold" grpId="0" nodeType="afterEffect">
                                  <p:stCondLst>
                                    <p:cond delay="0"/>
                                  </p:stCondLst>
                                  <p:childTnLst>
                                    <p:animEffect transition="out" filter="circle(out)">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8000"/>
                            </p:stCondLst>
                            <p:childTnLst>
                              <p:par>
                                <p:cTn id="21" presetID="6" presetClass="exit" presetSubtype="32" fill="hold" grpId="0" nodeType="afterEffect">
                                  <p:stCondLst>
                                    <p:cond delay="0"/>
                                  </p:stCondLst>
                                  <p:childTnLst>
                                    <p:animEffect transition="out" filter="circle(out)">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10000"/>
                            </p:stCondLst>
                            <p:childTnLst>
                              <p:par>
                                <p:cTn id="25" presetID="6" presetClass="exit" presetSubtype="32" fill="hold" grpId="0" nodeType="afterEffect">
                                  <p:stCondLst>
                                    <p:cond delay="0"/>
                                  </p:stCondLst>
                                  <p:childTnLst>
                                    <p:animEffect transition="out" filter="circle(out)">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4"/>
                    </p:tgtEl>
                  </p:cond>
                </p:stCondLst>
                <p:endSync evt="end" delay="0">
                  <p:rtn val="all"/>
                </p:endSync>
                <p:childTnLst>
                  <p:par>
                    <p:cTn id="29" fill="hold">
                      <p:stCondLst>
                        <p:cond delay="0"/>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circle(in)">
                                      <p:cBhvr>
                                        <p:cTn id="33" dur="2000"/>
                                        <p:tgtEl>
                                          <p:spTgt spid="25"/>
                                        </p:tgtEl>
                                      </p:cBhvr>
                                    </p:animEffect>
                                  </p:childTnLst>
                                </p:cTn>
                              </p:par>
                            </p:childTnLst>
                          </p:cTn>
                        </p:par>
                      </p:childTnLst>
                    </p:cTn>
                  </p:par>
                </p:childTnLst>
              </p:cTn>
              <p:nextCondLst>
                <p:cond evt="onClick" delay="0">
                  <p:tgtEl>
                    <p:spTgt spid="24"/>
                  </p:tgtEl>
                </p:cond>
              </p:nextCondLst>
            </p:seq>
          </p:childTnLst>
        </p:cTn>
      </p:par>
    </p:tnLst>
    <p:bldLst>
      <p:bldP spid="5" grpId="0" animBg="1"/>
      <p:bldP spid="15" grpId="0" animBg="1"/>
      <p:bldP spid="16" grpId="0" animBg="1"/>
      <p:bldP spid="17" grpId="0" animBg="1"/>
      <p:bldP spid="18"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1425" y="188640"/>
            <a:ext cx="2758645" cy="2068984"/>
          </a:xfrm>
        </p:spPr>
      </p:pic>
      <p:sp>
        <p:nvSpPr>
          <p:cNvPr id="5" name="Oval 4"/>
          <p:cNvSpPr/>
          <p:nvPr/>
        </p:nvSpPr>
        <p:spPr>
          <a:xfrm>
            <a:off x="1852045" y="40466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01</a:t>
            </a:r>
            <a:endParaRPr lang="vi-VN" sz="3200" b="1" dirty="0">
              <a:solidFill>
                <a:prstClr val="white"/>
              </a:solidFill>
              <a:latin typeface="Times New Roman" pitchFamily="18" charset="0"/>
              <a:cs typeface="Times New Roman" pitchFamily="18" charset="0"/>
            </a:endParaRPr>
          </a:p>
        </p:txBody>
      </p:sp>
      <p:sp>
        <p:nvSpPr>
          <p:cNvPr id="15" name="Oval 14"/>
          <p:cNvSpPr/>
          <p:nvPr/>
        </p:nvSpPr>
        <p:spPr>
          <a:xfrm>
            <a:off x="1852045" y="404664"/>
            <a:ext cx="864096" cy="8640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02</a:t>
            </a:r>
            <a:endParaRPr lang="vi-VN" sz="3200" b="1" dirty="0">
              <a:solidFill>
                <a:prstClr val="white"/>
              </a:solidFill>
              <a:latin typeface="Times New Roman" pitchFamily="18" charset="0"/>
              <a:cs typeface="Times New Roman" pitchFamily="18" charset="0"/>
            </a:endParaRPr>
          </a:p>
        </p:txBody>
      </p:sp>
      <p:sp>
        <p:nvSpPr>
          <p:cNvPr id="16" name="Oval 15"/>
          <p:cNvSpPr/>
          <p:nvPr/>
        </p:nvSpPr>
        <p:spPr>
          <a:xfrm>
            <a:off x="1872762" y="414968"/>
            <a:ext cx="864096"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 New Roman" pitchFamily="18" charset="0"/>
                <a:cs typeface="Times New Roman" pitchFamily="18" charset="0"/>
              </a:rPr>
              <a:t>3</a:t>
            </a:r>
            <a:endParaRPr lang="vi-VN" sz="3200" b="1" dirty="0">
              <a:solidFill>
                <a:prstClr val="black"/>
              </a:solidFill>
              <a:latin typeface="Times New Roman" pitchFamily="18" charset="0"/>
              <a:cs typeface="Times New Roman" pitchFamily="18" charset="0"/>
            </a:endParaRPr>
          </a:p>
        </p:txBody>
      </p:sp>
      <p:sp>
        <p:nvSpPr>
          <p:cNvPr id="17" name="Oval 16"/>
          <p:cNvSpPr/>
          <p:nvPr/>
        </p:nvSpPr>
        <p:spPr>
          <a:xfrm>
            <a:off x="1873967" y="396420"/>
            <a:ext cx="864096" cy="86409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04</a:t>
            </a:r>
            <a:endParaRPr lang="vi-VN" sz="3200" b="1" dirty="0">
              <a:solidFill>
                <a:prstClr val="white"/>
              </a:solidFill>
              <a:latin typeface="Times New Roman" pitchFamily="18" charset="0"/>
              <a:cs typeface="Times New Roman" pitchFamily="18" charset="0"/>
            </a:endParaRPr>
          </a:p>
        </p:txBody>
      </p:sp>
      <p:sp>
        <p:nvSpPr>
          <p:cNvPr id="18" name="Oval 17"/>
          <p:cNvSpPr/>
          <p:nvPr/>
        </p:nvSpPr>
        <p:spPr>
          <a:xfrm>
            <a:off x="1866113" y="410488"/>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05</a:t>
            </a:r>
            <a:endParaRPr lang="vi-VN" sz="3200" b="1" dirty="0">
              <a:solidFill>
                <a:prstClr val="white"/>
              </a:solidFill>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288" y="0"/>
            <a:ext cx="1979712" cy="1628800"/>
          </a:xfrm>
          <a:prstGeom prst="rect">
            <a:avLst/>
          </a:prstGeom>
        </p:spPr>
      </p:pic>
      <p:sp>
        <p:nvSpPr>
          <p:cNvPr id="10" name="Rectangle 9"/>
          <p:cNvSpPr/>
          <p:nvPr/>
        </p:nvSpPr>
        <p:spPr>
          <a:xfrm>
            <a:off x="9120336" y="6093296"/>
            <a:ext cx="122413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hlinkClick r:id="rId5" action="ppaction://hlinksldjump"/>
              </a:rPr>
              <a:t>Home</a:t>
            </a:r>
            <a:endParaRPr lang="vi-VN" sz="3200" dirty="0">
              <a:solidFill>
                <a:prstClr val="black"/>
              </a:solidFill>
              <a:latin typeface="Times New Roman" pitchFamily="18" charset="0"/>
              <a:cs typeface="Times New Roman" pitchFamily="18" charset="0"/>
            </a:endParaRPr>
          </a:p>
        </p:txBody>
      </p:sp>
      <p:sp>
        <p:nvSpPr>
          <p:cNvPr id="24" name="Rectangle 23"/>
          <p:cNvSpPr/>
          <p:nvPr/>
        </p:nvSpPr>
        <p:spPr>
          <a:xfrm>
            <a:off x="1819148" y="6093296"/>
            <a:ext cx="158417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rPr>
              <a:t>Trả lời</a:t>
            </a:r>
            <a:endParaRPr lang="vi-VN" sz="3200" dirty="0">
              <a:solidFill>
                <a:prstClr val="black"/>
              </a:solidFill>
              <a:latin typeface="Times New Roman" pitchFamily="18" charset="0"/>
              <a:cs typeface="Times New Roman" pitchFamily="18" charset="0"/>
            </a:endParaRPr>
          </a:p>
        </p:txBody>
      </p:sp>
      <p:sp>
        <p:nvSpPr>
          <p:cNvPr id="11" name="Rectangle 10"/>
          <p:cNvSpPr/>
          <p:nvPr/>
        </p:nvSpPr>
        <p:spPr>
          <a:xfrm>
            <a:off x="4883906" y="211382"/>
            <a:ext cx="2016224"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Câu 6</a:t>
            </a:r>
            <a:endParaRPr lang="vi-VN" sz="4400" b="1" dirty="0">
              <a:solidFill>
                <a:prstClr val="black"/>
              </a:solidFill>
              <a:latin typeface="Times New Roman" pitchFamily="18" charset="0"/>
              <a:cs typeface="Times New Roman" pitchFamily="18" charset="0"/>
            </a:endParaRPr>
          </a:p>
        </p:txBody>
      </p:sp>
      <p:sp>
        <p:nvSpPr>
          <p:cNvPr id="25" name="Rectangle 24"/>
          <p:cNvSpPr/>
          <p:nvPr/>
        </p:nvSpPr>
        <p:spPr>
          <a:xfrm>
            <a:off x="4223792" y="5877272"/>
            <a:ext cx="4464496"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Kéo cưa lừa xẻ</a:t>
            </a:r>
            <a:endParaRPr lang="vi-VN" sz="4400" b="1" dirty="0">
              <a:solidFill>
                <a:prstClr val="black"/>
              </a:solidFill>
              <a:latin typeface="Times New Roman" pitchFamily="18" charset="0"/>
              <a:cs typeface="Times New Roman"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1236" y="1412776"/>
            <a:ext cx="7066908" cy="4320480"/>
          </a:xfrm>
          <a:prstGeom prst="rect">
            <a:avLst/>
          </a:prstGeom>
        </p:spPr>
      </p:pic>
    </p:spTree>
    <p:extLst>
      <p:ext uri="{BB962C8B-B14F-4D97-AF65-F5344CB8AC3E}">
        <p14:creationId xmlns:p14="http://schemas.microsoft.com/office/powerpoint/2010/main" val="75371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xit" presetSubtype="32" fill="hold" grpId="0" nodeType="afterEffect">
                                  <p:stCondLst>
                                    <p:cond delay="0"/>
                                  </p:stCondLst>
                                  <p:childTnLst>
                                    <p:animEffect transition="out" filter="circle(out)">
                                      <p:cBhvr>
                                        <p:cTn id="10" dur="2000"/>
                                        <p:tgtEl>
                                          <p:spTgt spid="18"/>
                                        </p:tgtEl>
                                      </p:cBhvr>
                                    </p:animEffect>
                                    <p:set>
                                      <p:cBhvr>
                                        <p:cTn id="11" dur="1" fill="hold">
                                          <p:stCondLst>
                                            <p:cond delay="1999"/>
                                          </p:stCondLst>
                                        </p:cTn>
                                        <p:tgtEl>
                                          <p:spTgt spid="18"/>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4000"/>
                            </p:stCondLst>
                            <p:childTnLst>
                              <p:par>
                                <p:cTn id="13" presetID="6" presetClass="exit" presetSubtype="32" fill="hold" grpId="0" nodeType="afterEffect">
                                  <p:stCondLst>
                                    <p:cond delay="0"/>
                                  </p:stCondLst>
                                  <p:childTnLst>
                                    <p:animEffect transition="out" filter="circle(out)">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6000"/>
                            </p:stCondLst>
                            <p:childTnLst>
                              <p:par>
                                <p:cTn id="17" presetID="6" presetClass="exit" presetSubtype="32" fill="hold" grpId="0" nodeType="afterEffect">
                                  <p:stCondLst>
                                    <p:cond delay="0"/>
                                  </p:stCondLst>
                                  <p:childTnLst>
                                    <p:animEffect transition="out" filter="circle(out)">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8000"/>
                            </p:stCondLst>
                            <p:childTnLst>
                              <p:par>
                                <p:cTn id="21" presetID="6" presetClass="exit" presetSubtype="32" fill="hold" grpId="0" nodeType="afterEffect">
                                  <p:stCondLst>
                                    <p:cond delay="0"/>
                                  </p:stCondLst>
                                  <p:childTnLst>
                                    <p:animEffect transition="out" filter="circle(out)">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10000"/>
                            </p:stCondLst>
                            <p:childTnLst>
                              <p:par>
                                <p:cTn id="25" presetID="6" presetClass="exit" presetSubtype="32" fill="hold" grpId="0" nodeType="afterEffect">
                                  <p:stCondLst>
                                    <p:cond delay="0"/>
                                  </p:stCondLst>
                                  <p:childTnLst>
                                    <p:animEffect transition="out" filter="circle(out)">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4"/>
                    </p:tgtEl>
                  </p:cond>
                </p:stCondLst>
                <p:endSync evt="end" delay="0">
                  <p:rtn val="all"/>
                </p:endSync>
                <p:childTnLst>
                  <p:par>
                    <p:cTn id="29" fill="hold">
                      <p:stCondLst>
                        <p:cond delay="0"/>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circle(in)">
                                      <p:cBhvr>
                                        <p:cTn id="33" dur="2000"/>
                                        <p:tgtEl>
                                          <p:spTgt spid="25"/>
                                        </p:tgtEl>
                                      </p:cBhvr>
                                    </p:animEffect>
                                  </p:childTnLst>
                                </p:cTn>
                              </p:par>
                            </p:childTnLst>
                          </p:cTn>
                        </p:par>
                      </p:childTnLst>
                    </p:cTn>
                  </p:par>
                </p:childTnLst>
              </p:cTn>
              <p:nextCondLst>
                <p:cond evt="onClick" delay="0">
                  <p:tgtEl>
                    <p:spTgt spid="24"/>
                  </p:tgtEl>
                </p:cond>
              </p:nextCondLst>
            </p:seq>
          </p:childTnLst>
        </p:cTn>
      </p:par>
    </p:tnLst>
    <p:bldLst>
      <p:bldP spid="5" grpId="0" animBg="1"/>
      <p:bldP spid="15" grpId="0" animBg="1"/>
      <p:bldP spid="16" grpId="0" animBg="1"/>
      <p:bldP spid="17" grpId="0" animBg="1"/>
      <p:bldP spid="18"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624"/>
            <a:ext cx="12192000" cy="6720492"/>
          </a:xfrm>
          <a:prstGeom prst="rect">
            <a:avLst/>
          </a:prstGeom>
        </p:spPr>
      </p:pic>
      <p:sp>
        <p:nvSpPr>
          <p:cNvPr id="2" name="Title 1"/>
          <p:cNvSpPr>
            <a:spLocks noGrp="1"/>
          </p:cNvSpPr>
          <p:nvPr>
            <p:ph type="title"/>
          </p:nvPr>
        </p:nvSpPr>
        <p:spPr>
          <a:xfrm>
            <a:off x="2663963" y="1889827"/>
            <a:ext cx="6864074" cy="1325563"/>
          </a:xfrm>
        </p:spPr>
        <p:txBody>
          <a:bodyPr>
            <a:normAutofit/>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Hoạt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động</a:t>
            </a:r>
            <a:r>
              <a:rPr lang="en-US" b="1" dirty="0" smtClean="0">
                <a:solidFill>
                  <a:srgbClr val="FF0000"/>
                </a:solidFill>
                <a:latin typeface="Times New Roman" panose="02020603050405020304" pitchFamily="18" charset="0"/>
                <a:cs typeface="Times New Roman" panose="02020603050405020304" pitchFamily="18" charset="0"/>
              </a:rPr>
              <a:t> 2: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HÌNH THÀNH KIẾN THỨC</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863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Organic</Template>
  <TotalTime>339</TotalTime>
  <Words>1714</Words>
  <Application>Microsoft Office PowerPoint</Application>
  <PresentationFormat>Custom</PresentationFormat>
  <Paragraphs>230</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Facet</vt:lpstr>
      <vt:lpstr>PowerPoint Presentation</vt:lpstr>
      <vt:lpstr>Hoạt động 1: KHỞI ĐỘNG</vt:lpstr>
      <vt:lpstr>PowerPoint Presentation</vt:lpstr>
      <vt:lpstr>PowerPoint Presentation</vt:lpstr>
      <vt:lpstr>PowerPoint Presentation</vt:lpstr>
      <vt:lpstr>PowerPoint Presentation</vt:lpstr>
      <vt:lpstr>PowerPoint Presentation</vt:lpstr>
      <vt:lpstr>PowerPoint Presentation</vt:lpstr>
      <vt:lpstr>Hoạt động 2:  HÌNH THÀNH KIẾN THỨC</vt:lpstr>
      <vt:lpstr>PowerPoint Presentation</vt:lpstr>
      <vt:lpstr>PowerPoint Presentation</vt:lpstr>
      <vt:lpstr>PowerPoint Presentation</vt:lpstr>
      <vt:lpstr>PowerPoint Presentation</vt:lpstr>
      <vt:lpstr>PowerPoint Presentation</vt:lpstr>
      <vt:lpstr>PowerPoint Presentation</vt:lpstr>
      <vt:lpstr>Hoạt động 3: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van</cp:lastModifiedBy>
  <cp:revision>23</cp:revision>
  <dcterms:created xsi:type="dcterms:W3CDTF">2021-08-27T07:52:48Z</dcterms:created>
  <dcterms:modified xsi:type="dcterms:W3CDTF">2021-08-29T14:06:30Z</dcterms:modified>
</cp:coreProperties>
</file>